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93" r:id="rId5"/>
    <p:sldId id="291" r:id="rId6"/>
    <p:sldId id="309" r:id="rId7"/>
    <p:sldId id="310" r:id="rId8"/>
    <p:sldId id="31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1E6C-E6FA-422A-B984-BE5FACE04AAF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7C3D-F83F-4FB9-AD96-177AAF11B1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70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1E6C-E6FA-422A-B984-BE5FACE04AAF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7C3D-F83F-4FB9-AD96-177AAF11B1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62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1E6C-E6FA-422A-B984-BE5FACE04AAF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7C3D-F83F-4FB9-AD96-177AAF11B1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93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1E6C-E6FA-422A-B984-BE5FACE04AAF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7C3D-F83F-4FB9-AD96-177AAF11B1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19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1E6C-E6FA-422A-B984-BE5FACE04AAF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7C3D-F83F-4FB9-AD96-177AAF11B1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72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1E6C-E6FA-422A-B984-BE5FACE04AAF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7C3D-F83F-4FB9-AD96-177AAF11B1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51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1E6C-E6FA-422A-B984-BE5FACE04AAF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7C3D-F83F-4FB9-AD96-177AAF11B1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88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1E6C-E6FA-422A-B984-BE5FACE04AAF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7C3D-F83F-4FB9-AD96-177AAF11B1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62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1E6C-E6FA-422A-B984-BE5FACE04AAF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7C3D-F83F-4FB9-AD96-177AAF11B1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51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1E6C-E6FA-422A-B984-BE5FACE04AAF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7C3D-F83F-4FB9-AD96-177AAF11B1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49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1E6C-E6FA-422A-B984-BE5FACE04AAF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7C3D-F83F-4FB9-AD96-177AAF11B1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24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1E6C-E6FA-422A-B984-BE5FACE04AAF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77C3D-F83F-4FB9-AD96-177AAF11B1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8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261317" y="436098"/>
            <a:ext cx="174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Fig. S1 TIF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08" y="1626709"/>
            <a:ext cx="9887712" cy="39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2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61317" y="436098"/>
            <a:ext cx="174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Fig. S2 TIF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98" y="1299002"/>
            <a:ext cx="10162032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15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261317" y="436098"/>
            <a:ext cx="174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Fig. S3 TIF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8" y="1938896"/>
            <a:ext cx="8176323" cy="33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5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61317" y="436098"/>
            <a:ext cx="174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Fig. S4 TIF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56" y="1743456"/>
            <a:ext cx="3371088" cy="33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0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7" y="1363010"/>
            <a:ext cx="10014200" cy="37326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261317" y="436098"/>
            <a:ext cx="174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Fig. S5 TIF  </a:t>
            </a:r>
          </a:p>
        </p:txBody>
      </p:sp>
    </p:spTree>
    <p:extLst>
      <p:ext uri="{BB962C8B-B14F-4D97-AF65-F5344CB8AC3E}">
        <p14:creationId xmlns:p14="http://schemas.microsoft.com/office/powerpoint/2010/main" val="254167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48" y="1764648"/>
            <a:ext cx="3328704" cy="33287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61317" y="436098"/>
            <a:ext cx="174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Fig. S6 TIF  </a:t>
            </a:r>
          </a:p>
        </p:txBody>
      </p:sp>
    </p:spTree>
    <p:extLst>
      <p:ext uri="{BB962C8B-B14F-4D97-AF65-F5344CB8AC3E}">
        <p14:creationId xmlns:p14="http://schemas.microsoft.com/office/powerpoint/2010/main" val="124797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11" y="1764648"/>
            <a:ext cx="3901778" cy="33287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61317" y="436098"/>
            <a:ext cx="174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Fig. S7 TIF  </a:t>
            </a:r>
          </a:p>
        </p:txBody>
      </p:sp>
    </p:spTree>
    <p:extLst>
      <p:ext uri="{BB962C8B-B14F-4D97-AF65-F5344CB8AC3E}">
        <p14:creationId xmlns:p14="http://schemas.microsoft.com/office/powerpoint/2010/main" val="423521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46" y="1202551"/>
            <a:ext cx="6548726" cy="502780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61317" y="436098"/>
            <a:ext cx="174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Fig. S8 TIF  </a:t>
            </a:r>
          </a:p>
        </p:txBody>
      </p:sp>
    </p:spTree>
    <p:extLst>
      <p:ext uri="{BB962C8B-B14F-4D97-AF65-F5344CB8AC3E}">
        <p14:creationId xmlns:p14="http://schemas.microsoft.com/office/powerpoint/2010/main" val="12041293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8337</TotalTime>
  <Words>32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 Lucile 104192</dc:creator>
  <cp:lastModifiedBy>Technica</cp:lastModifiedBy>
  <cp:revision>131</cp:revision>
  <dcterms:created xsi:type="dcterms:W3CDTF">2020-05-06T16:01:53Z</dcterms:created>
  <dcterms:modified xsi:type="dcterms:W3CDTF">2020-09-22T19:33:56Z</dcterms:modified>
</cp:coreProperties>
</file>