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saki natsu" initials="sn" lastIdx="1" clrIdx="0">
    <p:extLst>
      <p:ext uri="{19B8F6BF-5375-455C-9EA6-DF929625EA0E}">
        <p15:presenceInfo xmlns:p15="http://schemas.microsoft.com/office/powerpoint/2012/main" userId="11250de10fdd6fe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CB1E1C-6E21-48B7-B924-EFE26175908A}" v="24" dt="2021-03-31T23:48:16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9374297754@utac.u-tokyo.ac.jp" userId="5647839a-84e7-46f4-98c7-f61dea668ef3" providerId="ADAL" clId="{1ECB1E1C-6E21-48B7-B924-EFE26175908A}"/>
    <pc:docChg chg="undo custSel modSld">
      <pc:chgData name="9374297754@utac.u-tokyo.ac.jp" userId="5647839a-84e7-46f4-98c7-f61dea668ef3" providerId="ADAL" clId="{1ECB1E1C-6E21-48B7-B924-EFE26175908A}" dt="2021-04-20T07:51:09.170" v="249" actId="14100"/>
      <pc:docMkLst>
        <pc:docMk/>
      </pc:docMkLst>
      <pc:sldChg chg="addSp delSp modSp mod delAnim modAnim">
        <pc:chgData name="9374297754@utac.u-tokyo.ac.jp" userId="5647839a-84e7-46f4-98c7-f61dea668ef3" providerId="ADAL" clId="{1ECB1E1C-6E21-48B7-B924-EFE26175908A}" dt="2021-04-20T07:51:09.170" v="249" actId="14100"/>
        <pc:sldMkLst>
          <pc:docMk/>
          <pc:sldMk cId="1540964105" sldId="256"/>
        </pc:sldMkLst>
        <pc:spChg chg="mod">
          <ac:chgData name="9374297754@utac.u-tokyo.ac.jp" userId="5647839a-84e7-46f4-98c7-f61dea668ef3" providerId="ADAL" clId="{1ECB1E1C-6E21-48B7-B924-EFE26175908A}" dt="2021-03-31T23:47:00.689" v="163" actId="1076"/>
          <ac:spMkLst>
            <pc:docMk/>
            <pc:sldMk cId="1540964105" sldId="256"/>
            <ac:spMk id="4" creationId="{55A7FA80-915B-496E-9141-3A6C604E0B00}"/>
          </ac:spMkLst>
        </pc:spChg>
        <pc:spChg chg="add mod ord">
          <ac:chgData name="9374297754@utac.u-tokyo.ac.jp" userId="5647839a-84e7-46f4-98c7-f61dea668ef3" providerId="ADAL" clId="{1ECB1E1C-6E21-48B7-B924-EFE26175908A}" dt="2021-03-31T23:46:14.053" v="154" actId="1076"/>
          <ac:spMkLst>
            <pc:docMk/>
            <pc:sldMk cId="1540964105" sldId="256"/>
            <ac:spMk id="6" creationId="{04C8D597-B942-40EA-A43C-6C786A5D4E7F}"/>
          </ac:spMkLst>
        </pc:spChg>
        <pc:spChg chg="add del mod">
          <ac:chgData name="9374297754@utac.u-tokyo.ac.jp" userId="5647839a-84e7-46f4-98c7-f61dea668ef3" providerId="ADAL" clId="{1ECB1E1C-6E21-48B7-B924-EFE26175908A}" dt="2021-03-31T21:50:23.765" v="10" actId="478"/>
          <ac:spMkLst>
            <pc:docMk/>
            <pc:sldMk cId="1540964105" sldId="256"/>
            <ac:spMk id="7" creationId="{1A851B45-696E-4A73-BFE9-2DAD37E82107}"/>
          </ac:spMkLst>
        </pc:spChg>
        <pc:spChg chg="add mod ord">
          <ac:chgData name="9374297754@utac.u-tokyo.ac.jp" userId="5647839a-84e7-46f4-98c7-f61dea668ef3" providerId="ADAL" clId="{1ECB1E1C-6E21-48B7-B924-EFE26175908A}" dt="2021-03-31T23:43:20.593" v="138" actId="1076"/>
          <ac:spMkLst>
            <pc:docMk/>
            <pc:sldMk cId="1540964105" sldId="256"/>
            <ac:spMk id="9" creationId="{266EBF75-296D-471C-AC53-11186B465B81}"/>
          </ac:spMkLst>
        </pc:spChg>
        <pc:spChg chg="add mod ord">
          <ac:chgData name="9374297754@utac.u-tokyo.ac.jp" userId="5647839a-84e7-46f4-98c7-f61dea668ef3" providerId="ADAL" clId="{1ECB1E1C-6E21-48B7-B924-EFE26175908A}" dt="2021-03-31T23:46:01.530" v="151" actId="166"/>
          <ac:spMkLst>
            <pc:docMk/>
            <pc:sldMk cId="1540964105" sldId="256"/>
            <ac:spMk id="11" creationId="{5F93F83F-4AF1-45FF-9E69-6A7F78640C1C}"/>
          </ac:spMkLst>
        </pc:spChg>
        <pc:spChg chg="add mod ord">
          <ac:chgData name="9374297754@utac.u-tokyo.ac.jp" userId="5647839a-84e7-46f4-98c7-f61dea668ef3" providerId="ADAL" clId="{1ECB1E1C-6E21-48B7-B924-EFE26175908A}" dt="2021-03-31T23:43:51.725" v="142" actId="1076"/>
          <ac:spMkLst>
            <pc:docMk/>
            <pc:sldMk cId="1540964105" sldId="256"/>
            <ac:spMk id="13" creationId="{8CA1753D-65CF-4AEA-BC52-0F1842898929}"/>
          </ac:spMkLst>
        </pc:spChg>
        <pc:spChg chg="add del mod">
          <ac:chgData name="9374297754@utac.u-tokyo.ac.jp" userId="5647839a-84e7-46f4-98c7-f61dea668ef3" providerId="ADAL" clId="{1ECB1E1C-6E21-48B7-B924-EFE26175908A}" dt="2021-03-31T21:50:18.585" v="4" actId="478"/>
          <ac:spMkLst>
            <pc:docMk/>
            <pc:sldMk cId="1540964105" sldId="256"/>
            <ac:spMk id="15" creationId="{06FA9EF1-D6E4-4CE6-8110-A9CAE98203FE}"/>
          </ac:spMkLst>
        </pc:spChg>
        <pc:spChg chg="add del mod">
          <ac:chgData name="9374297754@utac.u-tokyo.ac.jp" userId="5647839a-84e7-46f4-98c7-f61dea668ef3" providerId="ADAL" clId="{1ECB1E1C-6E21-48B7-B924-EFE26175908A}" dt="2021-03-31T21:50:21.829" v="7" actId="478"/>
          <ac:spMkLst>
            <pc:docMk/>
            <pc:sldMk cId="1540964105" sldId="256"/>
            <ac:spMk id="16" creationId="{7178EED5-3ED1-4FC5-B291-3070C0021730}"/>
          </ac:spMkLst>
        </pc:spChg>
        <pc:spChg chg="add mod ord">
          <ac:chgData name="9374297754@utac.u-tokyo.ac.jp" userId="5647839a-84e7-46f4-98c7-f61dea668ef3" providerId="ADAL" clId="{1ECB1E1C-6E21-48B7-B924-EFE26175908A}" dt="2021-04-20T07:50:34.237" v="246" actId="14100"/>
          <ac:spMkLst>
            <pc:docMk/>
            <pc:sldMk cId="1540964105" sldId="256"/>
            <ac:spMk id="17" creationId="{7DFA2785-9DF0-4B03-B203-3D872BA12A5C}"/>
          </ac:spMkLst>
        </pc:spChg>
        <pc:spChg chg="add mod ord">
          <ac:chgData name="9374297754@utac.u-tokyo.ac.jp" userId="5647839a-84e7-46f4-98c7-f61dea668ef3" providerId="ADAL" clId="{1ECB1E1C-6E21-48B7-B924-EFE26175908A}" dt="2021-03-31T23:46:49.613" v="160" actId="1076"/>
          <ac:spMkLst>
            <pc:docMk/>
            <pc:sldMk cId="1540964105" sldId="256"/>
            <ac:spMk id="18" creationId="{B4D60E72-1C47-4037-B985-F3ECB4A558EC}"/>
          </ac:spMkLst>
        </pc:spChg>
        <pc:spChg chg="add mod ord">
          <ac:chgData name="9374297754@utac.u-tokyo.ac.jp" userId="5647839a-84e7-46f4-98c7-f61dea668ef3" providerId="ADAL" clId="{1ECB1E1C-6E21-48B7-B924-EFE26175908A}" dt="2021-04-20T07:51:09.170" v="249" actId="14100"/>
          <ac:spMkLst>
            <pc:docMk/>
            <pc:sldMk cId="1540964105" sldId="256"/>
            <ac:spMk id="19" creationId="{73A9206F-7C58-45A6-A205-7EDC702966D4}"/>
          </ac:spMkLst>
        </pc:spChg>
        <pc:spChg chg="add mod ord">
          <ac:chgData name="9374297754@utac.u-tokyo.ac.jp" userId="5647839a-84e7-46f4-98c7-f61dea668ef3" providerId="ADAL" clId="{1ECB1E1C-6E21-48B7-B924-EFE26175908A}" dt="2021-03-31T23:46:40.473" v="159" actId="1076"/>
          <ac:spMkLst>
            <pc:docMk/>
            <pc:sldMk cId="1540964105" sldId="256"/>
            <ac:spMk id="20" creationId="{9FA47804-34EC-403F-9D26-8A09C6C5BD54}"/>
          </ac:spMkLst>
        </pc:spChg>
        <pc:spChg chg="add del mod">
          <ac:chgData name="9374297754@utac.u-tokyo.ac.jp" userId="5647839a-84e7-46f4-98c7-f61dea668ef3" providerId="ADAL" clId="{1ECB1E1C-6E21-48B7-B924-EFE26175908A}" dt="2021-03-31T21:50:23.047" v="9" actId="478"/>
          <ac:spMkLst>
            <pc:docMk/>
            <pc:sldMk cId="1540964105" sldId="256"/>
            <ac:spMk id="21" creationId="{0F9F5BBE-583C-41CC-9955-518BF4BC9718}"/>
          </ac:spMkLst>
        </pc:spChg>
        <pc:spChg chg="add del mod">
          <ac:chgData name="9374297754@utac.u-tokyo.ac.jp" userId="5647839a-84e7-46f4-98c7-f61dea668ef3" providerId="ADAL" clId="{1ECB1E1C-6E21-48B7-B924-EFE26175908A}" dt="2021-03-31T21:49:58.404" v="2" actId="478"/>
          <ac:spMkLst>
            <pc:docMk/>
            <pc:sldMk cId="1540964105" sldId="256"/>
            <ac:spMk id="22" creationId="{18727C6E-F6D0-44BD-BD41-C8112306DDF9}"/>
          </ac:spMkLst>
        </pc:spChg>
        <pc:spChg chg="add mod">
          <ac:chgData name="9374297754@utac.u-tokyo.ac.jp" userId="5647839a-84e7-46f4-98c7-f61dea668ef3" providerId="ADAL" clId="{1ECB1E1C-6E21-48B7-B924-EFE26175908A}" dt="2021-03-31T23:47:04.679" v="164" actId="1076"/>
          <ac:spMkLst>
            <pc:docMk/>
            <pc:sldMk cId="1540964105" sldId="256"/>
            <ac:spMk id="24" creationId="{A86B0B56-FEA0-44EF-A542-139D349281BD}"/>
          </ac:spMkLst>
        </pc:spChg>
        <pc:spChg chg="add del mod">
          <ac:chgData name="9374297754@utac.u-tokyo.ac.jp" userId="5647839a-84e7-46f4-98c7-f61dea668ef3" providerId="ADAL" clId="{1ECB1E1C-6E21-48B7-B924-EFE26175908A}" dt="2021-03-31T21:50:27.306" v="11" actId="478"/>
          <ac:spMkLst>
            <pc:docMk/>
            <pc:sldMk cId="1540964105" sldId="256"/>
            <ac:spMk id="25" creationId="{98289125-CCA2-4E11-AC06-F4136B3EF539}"/>
          </ac:spMkLst>
        </pc:spChg>
        <pc:spChg chg="add del mod">
          <ac:chgData name="9374297754@utac.u-tokyo.ac.jp" userId="5647839a-84e7-46f4-98c7-f61dea668ef3" providerId="ADAL" clId="{1ECB1E1C-6E21-48B7-B924-EFE26175908A}" dt="2021-03-31T21:50:30.512" v="14" actId="478"/>
          <ac:spMkLst>
            <pc:docMk/>
            <pc:sldMk cId="1540964105" sldId="256"/>
            <ac:spMk id="26" creationId="{CB205A71-7008-41DA-A556-A8765BF79874}"/>
          </ac:spMkLst>
        </pc:spChg>
        <pc:spChg chg="add del mod">
          <ac:chgData name="9374297754@utac.u-tokyo.ac.jp" userId="5647839a-84e7-46f4-98c7-f61dea668ef3" providerId="ADAL" clId="{1ECB1E1C-6E21-48B7-B924-EFE26175908A}" dt="2021-03-31T21:50:29.427" v="13" actId="478"/>
          <ac:spMkLst>
            <pc:docMk/>
            <pc:sldMk cId="1540964105" sldId="256"/>
            <ac:spMk id="27" creationId="{CD5B2452-E545-4FEF-82D4-574103AC7E1B}"/>
          </ac:spMkLst>
        </pc:spChg>
        <pc:spChg chg="add del mod">
          <ac:chgData name="9374297754@utac.u-tokyo.ac.jp" userId="5647839a-84e7-46f4-98c7-f61dea668ef3" providerId="ADAL" clId="{1ECB1E1C-6E21-48B7-B924-EFE26175908A}" dt="2021-03-31T21:50:28.561" v="12" actId="478"/>
          <ac:spMkLst>
            <pc:docMk/>
            <pc:sldMk cId="1540964105" sldId="256"/>
            <ac:spMk id="28" creationId="{7210F5C7-4DAF-4A1A-B061-8C5FAD0AFF5C}"/>
          </ac:spMkLst>
        </pc:spChg>
        <pc:spChg chg="add del mod">
          <ac:chgData name="9374297754@utac.u-tokyo.ac.jp" userId="5647839a-84e7-46f4-98c7-f61dea668ef3" providerId="ADAL" clId="{1ECB1E1C-6E21-48B7-B924-EFE26175908A}" dt="2021-03-31T21:50:20.184" v="6" actId="478"/>
          <ac:spMkLst>
            <pc:docMk/>
            <pc:sldMk cId="1540964105" sldId="256"/>
            <ac:spMk id="29" creationId="{6FD0967D-496D-4F4E-8145-432A43FF4C66}"/>
          </ac:spMkLst>
        </pc:spChg>
        <pc:spChg chg="add del mod">
          <ac:chgData name="9374297754@utac.u-tokyo.ac.jp" userId="5647839a-84e7-46f4-98c7-f61dea668ef3" providerId="ADAL" clId="{1ECB1E1C-6E21-48B7-B924-EFE26175908A}" dt="2021-03-31T21:50:16.391" v="3" actId="478"/>
          <ac:spMkLst>
            <pc:docMk/>
            <pc:sldMk cId="1540964105" sldId="256"/>
            <ac:spMk id="30" creationId="{F74BAED8-0A79-4367-BAAC-BE02A24807A5}"/>
          </ac:spMkLst>
        </pc:spChg>
        <pc:spChg chg="add del mod">
          <ac:chgData name="9374297754@utac.u-tokyo.ac.jp" userId="5647839a-84e7-46f4-98c7-f61dea668ef3" providerId="ADAL" clId="{1ECB1E1C-6E21-48B7-B924-EFE26175908A}" dt="2021-03-31T23:39:56.021" v="46" actId="478"/>
          <ac:spMkLst>
            <pc:docMk/>
            <pc:sldMk cId="1540964105" sldId="256"/>
            <ac:spMk id="31" creationId="{2804C87C-9D81-4814-A31D-1C2263027201}"/>
          </ac:spMkLst>
        </pc:spChg>
        <pc:spChg chg="add mod">
          <ac:chgData name="9374297754@utac.u-tokyo.ac.jp" userId="5647839a-84e7-46f4-98c7-f61dea668ef3" providerId="ADAL" clId="{1ECB1E1C-6E21-48B7-B924-EFE26175908A}" dt="2021-03-31T23:47:55.314" v="201" actId="1076"/>
          <ac:spMkLst>
            <pc:docMk/>
            <pc:sldMk cId="1540964105" sldId="256"/>
            <ac:spMk id="34" creationId="{ECB70161-C762-4E05-B83B-C7C0D3BC32F2}"/>
          </ac:spMkLst>
        </pc:spChg>
        <pc:spChg chg="add mod">
          <ac:chgData name="9374297754@utac.u-tokyo.ac.jp" userId="5647839a-84e7-46f4-98c7-f61dea668ef3" providerId="ADAL" clId="{1ECB1E1C-6E21-48B7-B924-EFE26175908A}" dt="2021-03-31T23:48:36.090" v="243" actId="1076"/>
          <ac:spMkLst>
            <pc:docMk/>
            <pc:sldMk cId="1540964105" sldId="256"/>
            <ac:spMk id="35" creationId="{08AFB9FC-0A04-43F8-AADA-8AF9A0385D9A}"/>
          </ac:spMkLst>
        </pc:spChg>
        <pc:graphicFrameChg chg="add del mod">
          <ac:chgData name="9374297754@utac.u-tokyo.ac.jp" userId="5647839a-84e7-46f4-98c7-f61dea668ef3" providerId="ADAL" clId="{1ECB1E1C-6E21-48B7-B924-EFE26175908A}" dt="2021-03-31T23:39:36.372" v="40" actId="478"/>
          <ac:graphicFrameMkLst>
            <pc:docMk/>
            <pc:sldMk cId="1540964105" sldId="256"/>
            <ac:graphicFrameMk id="5" creationId="{0B95F4D2-71D9-44D4-986F-21268C86BA0B}"/>
          </ac:graphicFrameMkLst>
        </pc:graphicFrameChg>
        <pc:graphicFrameChg chg="add del mod">
          <ac:chgData name="9374297754@utac.u-tokyo.ac.jp" userId="5647839a-84e7-46f4-98c7-f61dea668ef3" providerId="ADAL" clId="{1ECB1E1C-6E21-48B7-B924-EFE26175908A}" dt="2021-03-31T23:39:52.767" v="45" actId="478"/>
          <ac:graphicFrameMkLst>
            <pc:docMk/>
            <pc:sldMk cId="1540964105" sldId="256"/>
            <ac:graphicFrameMk id="32" creationId="{59895DE1-067B-4EFF-9903-16251CD8C53B}"/>
          </ac:graphicFrameMkLst>
        </pc:graphicFrameChg>
        <pc:graphicFrameChg chg="add mod">
          <ac:chgData name="9374297754@utac.u-tokyo.ac.jp" userId="5647839a-84e7-46f4-98c7-f61dea668ef3" providerId="ADAL" clId="{1ECB1E1C-6E21-48B7-B924-EFE26175908A}" dt="2021-03-31T23:41:43.804" v="77"/>
          <ac:graphicFrameMkLst>
            <pc:docMk/>
            <pc:sldMk cId="1540964105" sldId="256"/>
            <ac:graphicFrameMk id="33" creationId="{59895DE1-067B-4EFF-9903-16251CD8C53B}"/>
          </ac:graphicFrameMkLst>
        </pc:graphicFrameChg>
        <pc:cxnChg chg="add mod ord">
          <ac:chgData name="9374297754@utac.u-tokyo.ac.jp" userId="5647839a-84e7-46f4-98c7-f61dea668ef3" providerId="ADAL" clId="{1ECB1E1C-6E21-48B7-B924-EFE26175908A}" dt="2021-03-31T23:43:15.798" v="137" actId="1038"/>
          <ac:cxnSpMkLst>
            <pc:docMk/>
            <pc:sldMk cId="1540964105" sldId="256"/>
            <ac:cxnSpMk id="8" creationId="{C06E858B-ECA0-4021-B628-5803908B6820}"/>
          </ac:cxnSpMkLst>
        </pc:cxnChg>
        <pc:cxnChg chg="add mod ord">
          <ac:chgData name="9374297754@utac.u-tokyo.ac.jp" userId="5647839a-84e7-46f4-98c7-f61dea668ef3" providerId="ADAL" clId="{1ECB1E1C-6E21-48B7-B924-EFE26175908A}" dt="2021-03-31T23:46:09.254" v="153" actId="166"/>
          <ac:cxnSpMkLst>
            <pc:docMk/>
            <pc:sldMk cId="1540964105" sldId="256"/>
            <ac:cxnSpMk id="10" creationId="{03142817-7142-4EBB-84C2-C7DC3E38430C}"/>
          </ac:cxnSpMkLst>
        </pc:cxnChg>
        <pc:cxnChg chg="add mod ord">
          <ac:chgData name="9374297754@utac.u-tokyo.ac.jp" userId="5647839a-84e7-46f4-98c7-f61dea668ef3" providerId="ADAL" clId="{1ECB1E1C-6E21-48B7-B924-EFE26175908A}" dt="2021-03-31T23:43:48.200" v="141" actId="1076"/>
          <ac:cxnSpMkLst>
            <pc:docMk/>
            <pc:sldMk cId="1540964105" sldId="256"/>
            <ac:cxnSpMk id="12" creationId="{1F747B52-4E3A-4037-AAD1-C336E04EDFA4}"/>
          </ac:cxnSpMkLst>
        </pc:cxnChg>
        <pc:cxnChg chg="add del mod">
          <ac:chgData name="9374297754@utac.u-tokyo.ac.jp" userId="5647839a-84e7-46f4-98c7-f61dea668ef3" providerId="ADAL" clId="{1ECB1E1C-6E21-48B7-B924-EFE26175908A}" dt="2021-03-31T21:50:19.338" v="5" actId="478"/>
          <ac:cxnSpMkLst>
            <pc:docMk/>
            <pc:sldMk cId="1540964105" sldId="256"/>
            <ac:cxnSpMk id="14" creationId="{A50E6267-95F1-4371-B31C-EF24BC8F331A}"/>
          </ac:cxnSpMkLst>
        </pc:cxnChg>
        <pc:cxnChg chg="add del mod">
          <ac:chgData name="9374297754@utac.u-tokyo.ac.jp" userId="5647839a-84e7-46f4-98c7-f61dea668ef3" providerId="ADAL" clId="{1ECB1E1C-6E21-48B7-B924-EFE26175908A}" dt="2021-03-31T21:50:22.459" v="8" actId="478"/>
          <ac:cxnSpMkLst>
            <pc:docMk/>
            <pc:sldMk cId="1540964105" sldId="256"/>
            <ac:cxnSpMk id="23" creationId="{0FC83AB7-AE89-4F87-8BD0-AB6F699AD861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pcr_positive_daily!$A$2:$A$260</c:f>
              <c:strCache>
                <c:ptCount val="259"/>
                <c:pt idx="0">
                  <c:v> 1/16</c:v>
                </c:pt>
                <c:pt idx="1">
                  <c:v> 1/17</c:v>
                </c:pt>
                <c:pt idx="2">
                  <c:v> 1/18</c:v>
                </c:pt>
                <c:pt idx="3">
                  <c:v> 1/19</c:v>
                </c:pt>
                <c:pt idx="4">
                  <c:v> 1/20</c:v>
                </c:pt>
                <c:pt idx="5">
                  <c:v> 1/21</c:v>
                </c:pt>
                <c:pt idx="6">
                  <c:v> 1/22</c:v>
                </c:pt>
                <c:pt idx="7">
                  <c:v> 1/23</c:v>
                </c:pt>
                <c:pt idx="8">
                  <c:v> 1/24</c:v>
                </c:pt>
                <c:pt idx="9">
                  <c:v> 1/25</c:v>
                </c:pt>
                <c:pt idx="10">
                  <c:v> 1/26</c:v>
                </c:pt>
                <c:pt idx="11">
                  <c:v> 1/27</c:v>
                </c:pt>
                <c:pt idx="12">
                  <c:v> 1/28</c:v>
                </c:pt>
                <c:pt idx="13">
                  <c:v> 1/29</c:v>
                </c:pt>
                <c:pt idx="14">
                  <c:v> 1/30</c:v>
                </c:pt>
                <c:pt idx="15">
                  <c:v> 1/31</c:v>
                </c:pt>
                <c:pt idx="16">
                  <c:v> 2/1</c:v>
                </c:pt>
                <c:pt idx="17">
                  <c:v> 2/2</c:v>
                </c:pt>
                <c:pt idx="18">
                  <c:v> 2/3</c:v>
                </c:pt>
                <c:pt idx="19">
                  <c:v> 2/4</c:v>
                </c:pt>
                <c:pt idx="20">
                  <c:v> 2/5</c:v>
                </c:pt>
                <c:pt idx="21">
                  <c:v> 2/6</c:v>
                </c:pt>
                <c:pt idx="22">
                  <c:v> 2/7</c:v>
                </c:pt>
                <c:pt idx="23">
                  <c:v> 2/8</c:v>
                </c:pt>
                <c:pt idx="24">
                  <c:v> 2/9</c:v>
                </c:pt>
                <c:pt idx="25">
                  <c:v> 2/10</c:v>
                </c:pt>
                <c:pt idx="26">
                  <c:v> 2/11</c:v>
                </c:pt>
                <c:pt idx="27">
                  <c:v> 2/12</c:v>
                </c:pt>
                <c:pt idx="28">
                  <c:v> 2/13</c:v>
                </c:pt>
                <c:pt idx="29">
                  <c:v> 2/14</c:v>
                </c:pt>
                <c:pt idx="30">
                  <c:v> 2/15</c:v>
                </c:pt>
                <c:pt idx="31">
                  <c:v> 2/16</c:v>
                </c:pt>
                <c:pt idx="32">
                  <c:v> 2/17</c:v>
                </c:pt>
                <c:pt idx="33">
                  <c:v> 2/18</c:v>
                </c:pt>
                <c:pt idx="34">
                  <c:v> 2/19</c:v>
                </c:pt>
                <c:pt idx="35">
                  <c:v> 2/20</c:v>
                </c:pt>
                <c:pt idx="36">
                  <c:v> 2/21</c:v>
                </c:pt>
                <c:pt idx="37">
                  <c:v> 2/22</c:v>
                </c:pt>
                <c:pt idx="38">
                  <c:v> 2/23</c:v>
                </c:pt>
                <c:pt idx="39">
                  <c:v> 2/24</c:v>
                </c:pt>
                <c:pt idx="40">
                  <c:v> 2/25</c:v>
                </c:pt>
                <c:pt idx="41">
                  <c:v> 2/26</c:v>
                </c:pt>
                <c:pt idx="42">
                  <c:v> 2/27</c:v>
                </c:pt>
                <c:pt idx="43">
                  <c:v> 2/28</c:v>
                </c:pt>
                <c:pt idx="44">
                  <c:v>2/29</c:v>
                </c:pt>
                <c:pt idx="45">
                  <c:v> 3/1</c:v>
                </c:pt>
                <c:pt idx="46">
                  <c:v> 3/2</c:v>
                </c:pt>
                <c:pt idx="47">
                  <c:v> 3/3</c:v>
                </c:pt>
                <c:pt idx="48">
                  <c:v> 3/4</c:v>
                </c:pt>
                <c:pt idx="49">
                  <c:v> 3/5</c:v>
                </c:pt>
                <c:pt idx="50">
                  <c:v> 3/6</c:v>
                </c:pt>
                <c:pt idx="51">
                  <c:v> 3/7</c:v>
                </c:pt>
                <c:pt idx="52">
                  <c:v> 3/8</c:v>
                </c:pt>
                <c:pt idx="53">
                  <c:v> 3/9</c:v>
                </c:pt>
                <c:pt idx="54">
                  <c:v> 3/10</c:v>
                </c:pt>
                <c:pt idx="55">
                  <c:v> 3/11</c:v>
                </c:pt>
                <c:pt idx="56">
                  <c:v> 3/12</c:v>
                </c:pt>
                <c:pt idx="57">
                  <c:v> 3/13</c:v>
                </c:pt>
                <c:pt idx="58">
                  <c:v> 3/14</c:v>
                </c:pt>
                <c:pt idx="59">
                  <c:v> 3/15</c:v>
                </c:pt>
                <c:pt idx="60">
                  <c:v> 3/16</c:v>
                </c:pt>
                <c:pt idx="61">
                  <c:v> 3/17</c:v>
                </c:pt>
                <c:pt idx="62">
                  <c:v> 3/18</c:v>
                </c:pt>
                <c:pt idx="63">
                  <c:v> 3/19</c:v>
                </c:pt>
                <c:pt idx="64">
                  <c:v> 3/20</c:v>
                </c:pt>
                <c:pt idx="65">
                  <c:v> 3/21</c:v>
                </c:pt>
                <c:pt idx="66">
                  <c:v> 3/22</c:v>
                </c:pt>
                <c:pt idx="67">
                  <c:v> 3/23</c:v>
                </c:pt>
                <c:pt idx="68">
                  <c:v> 3/24</c:v>
                </c:pt>
                <c:pt idx="69">
                  <c:v> 3/25</c:v>
                </c:pt>
                <c:pt idx="70">
                  <c:v> 3/26</c:v>
                </c:pt>
                <c:pt idx="71">
                  <c:v> 3/27</c:v>
                </c:pt>
                <c:pt idx="72">
                  <c:v> 3/28</c:v>
                </c:pt>
                <c:pt idx="73">
                  <c:v> 3/29</c:v>
                </c:pt>
                <c:pt idx="74">
                  <c:v> 3/30</c:v>
                </c:pt>
                <c:pt idx="75">
                  <c:v> 3/31</c:v>
                </c:pt>
                <c:pt idx="76">
                  <c:v> 4/1</c:v>
                </c:pt>
                <c:pt idx="77">
                  <c:v> 4/2</c:v>
                </c:pt>
                <c:pt idx="78">
                  <c:v> 4/3</c:v>
                </c:pt>
                <c:pt idx="79">
                  <c:v> 4/4</c:v>
                </c:pt>
                <c:pt idx="80">
                  <c:v> 4/5</c:v>
                </c:pt>
                <c:pt idx="81">
                  <c:v> 4/6</c:v>
                </c:pt>
                <c:pt idx="82">
                  <c:v> 4/7</c:v>
                </c:pt>
                <c:pt idx="83">
                  <c:v> 4/8</c:v>
                </c:pt>
                <c:pt idx="84">
                  <c:v> 4/9</c:v>
                </c:pt>
                <c:pt idx="85">
                  <c:v> 4/10</c:v>
                </c:pt>
                <c:pt idx="86">
                  <c:v> 4/11</c:v>
                </c:pt>
                <c:pt idx="87">
                  <c:v> 4/12</c:v>
                </c:pt>
                <c:pt idx="88">
                  <c:v> 4/13</c:v>
                </c:pt>
                <c:pt idx="89">
                  <c:v> 4/14</c:v>
                </c:pt>
                <c:pt idx="90">
                  <c:v> 4/15</c:v>
                </c:pt>
                <c:pt idx="91">
                  <c:v> 4/16</c:v>
                </c:pt>
                <c:pt idx="92">
                  <c:v> 4/17</c:v>
                </c:pt>
                <c:pt idx="93">
                  <c:v> 4/18</c:v>
                </c:pt>
                <c:pt idx="94">
                  <c:v> 4/19</c:v>
                </c:pt>
                <c:pt idx="95">
                  <c:v> 4/20</c:v>
                </c:pt>
                <c:pt idx="96">
                  <c:v> 4/21</c:v>
                </c:pt>
                <c:pt idx="97">
                  <c:v> 4/22</c:v>
                </c:pt>
                <c:pt idx="98">
                  <c:v> 4/23</c:v>
                </c:pt>
                <c:pt idx="99">
                  <c:v> 4/24</c:v>
                </c:pt>
                <c:pt idx="100">
                  <c:v> 4/25</c:v>
                </c:pt>
                <c:pt idx="101">
                  <c:v> 4/26</c:v>
                </c:pt>
                <c:pt idx="102">
                  <c:v> 4/27</c:v>
                </c:pt>
                <c:pt idx="103">
                  <c:v> 4/28</c:v>
                </c:pt>
                <c:pt idx="104">
                  <c:v> 4/29</c:v>
                </c:pt>
                <c:pt idx="105">
                  <c:v> 4/30</c:v>
                </c:pt>
                <c:pt idx="106">
                  <c:v> 5/1</c:v>
                </c:pt>
                <c:pt idx="107">
                  <c:v> 5/2</c:v>
                </c:pt>
                <c:pt idx="108">
                  <c:v> 5/3</c:v>
                </c:pt>
                <c:pt idx="109">
                  <c:v> 5/4</c:v>
                </c:pt>
                <c:pt idx="110">
                  <c:v> 5/5</c:v>
                </c:pt>
                <c:pt idx="111">
                  <c:v> 5/6</c:v>
                </c:pt>
                <c:pt idx="112">
                  <c:v> 5/7</c:v>
                </c:pt>
                <c:pt idx="113">
                  <c:v> 5/8</c:v>
                </c:pt>
                <c:pt idx="114">
                  <c:v> 5/9</c:v>
                </c:pt>
                <c:pt idx="115">
                  <c:v> 5/10</c:v>
                </c:pt>
                <c:pt idx="116">
                  <c:v> 5/11</c:v>
                </c:pt>
                <c:pt idx="117">
                  <c:v> 5/12</c:v>
                </c:pt>
                <c:pt idx="118">
                  <c:v> 5/13</c:v>
                </c:pt>
                <c:pt idx="119">
                  <c:v> 5/14</c:v>
                </c:pt>
                <c:pt idx="120">
                  <c:v> 5/15</c:v>
                </c:pt>
                <c:pt idx="121">
                  <c:v> 5/16</c:v>
                </c:pt>
                <c:pt idx="122">
                  <c:v> 5/17</c:v>
                </c:pt>
                <c:pt idx="123">
                  <c:v> 5/18</c:v>
                </c:pt>
                <c:pt idx="124">
                  <c:v> 5/19</c:v>
                </c:pt>
                <c:pt idx="125">
                  <c:v> 5/20</c:v>
                </c:pt>
                <c:pt idx="126">
                  <c:v> 5/21</c:v>
                </c:pt>
                <c:pt idx="127">
                  <c:v> 5/22</c:v>
                </c:pt>
                <c:pt idx="128">
                  <c:v> 5/23</c:v>
                </c:pt>
                <c:pt idx="129">
                  <c:v> 5/24</c:v>
                </c:pt>
                <c:pt idx="130">
                  <c:v> 5/25</c:v>
                </c:pt>
                <c:pt idx="131">
                  <c:v> 5/26</c:v>
                </c:pt>
                <c:pt idx="132">
                  <c:v> 5/27</c:v>
                </c:pt>
                <c:pt idx="133">
                  <c:v> 5/28</c:v>
                </c:pt>
                <c:pt idx="134">
                  <c:v> 5/29</c:v>
                </c:pt>
                <c:pt idx="135">
                  <c:v> 5/30</c:v>
                </c:pt>
                <c:pt idx="136">
                  <c:v> 5/31</c:v>
                </c:pt>
                <c:pt idx="137">
                  <c:v> 6/1</c:v>
                </c:pt>
                <c:pt idx="138">
                  <c:v> 6/2</c:v>
                </c:pt>
                <c:pt idx="139">
                  <c:v> 6/3</c:v>
                </c:pt>
                <c:pt idx="140">
                  <c:v> 6/4</c:v>
                </c:pt>
                <c:pt idx="141">
                  <c:v> 6/5</c:v>
                </c:pt>
                <c:pt idx="142">
                  <c:v> 6/6</c:v>
                </c:pt>
                <c:pt idx="143">
                  <c:v> 6/7</c:v>
                </c:pt>
                <c:pt idx="144">
                  <c:v> 6/8</c:v>
                </c:pt>
                <c:pt idx="145">
                  <c:v> 6/9</c:v>
                </c:pt>
                <c:pt idx="146">
                  <c:v> 6/10</c:v>
                </c:pt>
                <c:pt idx="147">
                  <c:v> 6/11</c:v>
                </c:pt>
                <c:pt idx="148">
                  <c:v> 6/12</c:v>
                </c:pt>
                <c:pt idx="149">
                  <c:v> 6/13</c:v>
                </c:pt>
                <c:pt idx="150">
                  <c:v> 6/14</c:v>
                </c:pt>
                <c:pt idx="151">
                  <c:v> 6/15</c:v>
                </c:pt>
                <c:pt idx="152">
                  <c:v> 6/16</c:v>
                </c:pt>
                <c:pt idx="153">
                  <c:v> 6/17</c:v>
                </c:pt>
                <c:pt idx="154">
                  <c:v> 6/18</c:v>
                </c:pt>
                <c:pt idx="155">
                  <c:v> 6/19</c:v>
                </c:pt>
                <c:pt idx="156">
                  <c:v> 6/20</c:v>
                </c:pt>
                <c:pt idx="157">
                  <c:v> 6/21</c:v>
                </c:pt>
                <c:pt idx="158">
                  <c:v> 6/22</c:v>
                </c:pt>
                <c:pt idx="159">
                  <c:v> 6/23</c:v>
                </c:pt>
                <c:pt idx="160">
                  <c:v> 6/24</c:v>
                </c:pt>
                <c:pt idx="161">
                  <c:v> 6/25</c:v>
                </c:pt>
                <c:pt idx="162">
                  <c:v> 6/26</c:v>
                </c:pt>
                <c:pt idx="163">
                  <c:v> 6/27</c:v>
                </c:pt>
                <c:pt idx="164">
                  <c:v> 6/28</c:v>
                </c:pt>
                <c:pt idx="165">
                  <c:v> 6/29</c:v>
                </c:pt>
                <c:pt idx="166">
                  <c:v> 6/30</c:v>
                </c:pt>
                <c:pt idx="167">
                  <c:v> 7/1</c:v>
                </c:pt>
                <c:pt idx="168">
                  <c:v> 7/2</c:v>
                </c:pt>
                <c:pt idx="169">
                  <c:v> 7/3</c:v>
                </c:pt>
                <c:pt idx="170">
                  <c:v> 7/4</c:v>
                </c:pt>
                <c:pt idx="171">
                  <c:v> 7/5</c:v>
                </c:pt>
                <c:pt idx="172">
                  <c:v> 7/6</c:v>
                </c:pt>
                <c:pt idx="173">
                  <c:v> 7/7</c:v>
                </c:pt>
                <c:pt idx="174">
                  <c:v> 7/8</c:v>
                </c:pt>
                <c:pt idx="175">
                  <c:v> 7/9</c:v>
                </c:pt>
                <c:pt idx="176">
                  <c:v> 7/10</c:v>
                </c:pt>
                <c:pt idx="177">
                  <c:v> 7/11</c:v>
                </c:pt>
                <c:pt idx="178">
                  <c:v> 7/12</c:v>
                </c:pt>
                <c:pt idx="179">
                  <c:v> 7/13</c:v>
                </c:pt>
                <c:pt idx="180">
                  <c:v> 7/14</c:v>
                </c:pt>
                <c:pt idx="181">
                  <c:v> 7/15</c:v>
                </c:pt>
                <c:pt idx="182">
                  <c:v> 7/16</c:v>
                </c:pt>
                <c:pt idx="183">
                  <c:v> 7/17</c:v>
                </c:pt>
                <c:pt idx="184">
                  <c:v> 7/18</c:v>
                </c:pt>
                <c:pt idx="185">
                  <c:v> 7/19</c:v>
                </c:pt>
                <c:pt idx="186">
                  <c:v> 7/20</c:v>
                </c:pt>
                <c:pt idx="187">
                  <c:v> 7/21</c:v>
                </c:pt>
                <c:pt idx="188">
                  <c:v> 7/22</c:v>
                </c:pt>
                <c:pt idx="189">
                  <c:v> 7/23</c:v>
                </c:pt>
                <c:pt idx="190">
                  <c:v> 7/24</c:v>
                </c:pt>
                <c:pt idx="191">
                  <c:v> 7/25</c:v>
                </c:pt>
                <c:pt idx="192">
                  <c:v> 7/26</c:v>
                </c:pt>
                <c:pt idx="193">
                  <c:v> 7/27</c:v>
                </c:pt>
                <c:pt idx="194">
                  <c:v> 7/28</c:v>
                </c:pt>
                <c:pt idx="195">
                  <c:v> 7/29</c:v>
                </c:pt>
                <c:pt idx="196">
                  <c:v> 7/30</c:v>
                </c:pt>
                <c:pt idx="197">
                  <c:v> 7/31</c:v>
                </c:pt>
                <c:pt idx="198">
                  <c:v> 8/1</c:v>
                </c:pt>
                <c:pt idx="199">
                  <c:v> 8/2</c:v>
                </c:pt>
                <c:pt idx="200">
                  <c:v> 8/3</c:v>
                </c:pt>
                <c:pt idx="201">
                  <c:v> 8/4</c:v>
                </c:pt>
                <c:pt idx="202">
                  <c:v> 8/5</c:v>
                </c:pt>
                <c:pt idx="203">
                  <c:v> 8/6</c:v>
                </c:pt>
                <c:pt idx="204">
                  <c:v> 8/7</c:v>
                </c:pt>
                <c:pt idx="205">
                  <c:v> 8/8</c:v>
                </c:pt>
                <c:pt idx="206">
                  <c:v> 8/9</c:v>
                </c:pt>
                <c:pt idx="207">
                  <c:v> 8/10</c:v>
                </c:pt>
                <c:pt idx="208">
                  <c:v> 8/11</c:v>
                </c:pt>
                <c:pt idx="209">
                  <c:v> 8/12</c:v>
                </c:pt>
                <c:pt idx="210">
                  <c:v> 8/13</c:v>
                </c:pt>
                <c:pt idx="211">
                  <c:v> 8/14</c:v>
                </c:pt>
                <c:pt idx="212">
                  <c:v> 8/15</c:v>
                </c:pt>
                <c:pt idx="213">
                  <c:v> 8/16</c:v>
                </c:pt>
                <c:pt idx="214">
                  <c:v> 8/17</c:v>
                </c:pt>
                <c:pt idx="215">
                  <c:v> 8/18</c:v>
                </c:pt>
                <c:pt idx="216">
                  <c:v> 8/19</c:v>
                </c:pt>
                <c:pt idx="217">
                  <c:v> 8/20</c:v>
                </c:pt>
                <c:pt idx="218">
                  <c:v> 8/21</c:v>
                </c:pt>
                <c:pt idx="219">
                  <c:v> 8/22</c:v>
                </c:pt>
                <c:pt idx="220">
                  <c:v> 8/23</c:v>
                </c:pt>
                <c:pt idx="221">
                  <c:v> 8/24</c:v>
                </c:pt>
                <c:pt idx="222">
                  <c:v> 8/25</c:v>
                </c:pt>
                <c:pt idx="223">
                  <c:v> 8/26</c:v>
                </c:pt>
                <c:pt idx="224">
                  <c:v> 8/27</c:v>
                </c:pt>
                <c:pt idx="225">
                  <c:v> 8/28</c:v>
                </c:pt>
                <c:pt idx="226">
                  <c:v> 8/29</c:v>
                </c:pt>
                <c:pt idx="227">
                  <c:v> 8/30</c:v>
                </c:pt>
                <c:pt idx="228">
                  <c:v> 8/31</c:v>
                </c:pt>
                <c:pt idx="229">
                  <c:v> 9/1</c:v>
                </c:pt>
                <c:pt idx="230">
                  <c:v> 9/2</c:v>
                </c:pt>
                <c:pt idx="231">
                  <c:v> 9/3</c:v>
                </c:pt>
                <c:pt idx="232">
                  <c:v> 9/4</c:v>
                </c:pt>
                <c:pt idx="233">
                  <c:v> 9/5</c:v>
                </c:pt>
                <c:pt idx="234">
                  <c:v> 9/6</c:v>
                </c:pt>
                <c:pt idx="235">
                  <c:v> 9/7</c:v>
                </c:pt>
                <c:pt idx="236">
                  <c:v> 9/8</c:v>
                </c:pt>
                <c:pt idx="237">
                  <c:v> 9/9</c:v>
                </c:pt>
                <c:pt idx="238">
                  <c:v> 9/10</c:v>
                </c:pt>
                <c:pt idx="239">
                  <c:v> 9/11</c:v>
                </c:pt>
                <c:pt idx="240">
                  <c:v> 9/12</c:v>
                </c:pt>
                <c:pt idx="241">
                  <c:v> 9/13</c:v>
                </c:pt>
                <c:pt idx="242">
                  <c:v> 9/14</c:v>
                </c:pt>
                <c:pt idx="243">
                  <c:v> 9/15</c:v>
                </c:pt>
                <c:pt idx="244">
                  <c:v> 9/16</c:v>
                </c:pt>
                <c:pt idx="245">
                  <c:v> 9/17</c:v>
                </c:pt>
                <c:pt idx="246">
                  <c:v> 9/18</c:v>
                </c:pt>
                <c:pt idx="247">
                  <c:v> 9/19</c:v>
                </c:pt>
                <c:pt idx="248">
                  <c:v> 9/20</c:v>
                </c:pt>
                <c:pt idx="249">
                  <c:v> 9/21</c:v>
                </c:pt>
                <c:pt idx="250">
                  <c:v> 9/22</c:v>
                </c:pt>
                <c:pt idx="251">
                  <c:v> 9/23</c:v>
                </c:pt>
                <c:pt idx="252">
                  <c:v> 9/24</c:v>
                </c:pt>
                <c:pt idx="253">
                  <c:v> 9/25</c:v>
                </c:pt>
                <c:pt idx="254">
                  <c:v> 9/26</c:v>
                </c:pt>
                <c:pt idx="255">
                  <c:v> 9/27</c:v>
                </c:pt>
                <c:pt idx="256">
                  <c:v> 9/28</c:v>
                </c:pt>
                <c:pt idx="257">
                  <c:v> 9/29</c:v>
                </c:pt>
                <c:pt idx="258">
                  <c:v> 9/30</c:v>
                </c:pt>
              </c:strCache>
            </c:strRef>
          </c:cat>
          <c:val>
            <c:numRef>
              <c:f>pcr_positive_daily!$B$2:$B$260</c:f>
              <c:numCache>
                <c:formatCode>General</c:formatCode>
                <c:ptCount val="259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3</c:v>
                </c:pt>
                <c:pt idx="13">
                  <c:v>1</c:v>
                </c:pt>
                <c:pt idx="14">
                  <c:v>3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4</c:v>
                </c:pt>
                <c:pt idx="29">
                  <c:v>7</c:v>
                </c:pt>
                <c:pt idx="30">
                  <c:v>12</c:v>
                </c:pt>
                <c:pt idx="31">
                  <c:v>6</c:v>
                </c:pt>
                <c:pt idx="32">
                  <c:v>7</c:v>
                </c:pt>
                <c:pt idx="33">
                  <c:v>7</c:v>
                </c:pt>
                <c:pt idx="34">
                  <c:v>10</c:v>
                </c:pt>
                <c:pt idx="35">
                  <c:v>9</c:v>
                </c:pt>
                <c:pt idx="36">
                  <c:v>11</c:v>
                </c:pt>
                <c:pt idx="37">
                  <c:v>27</c:v>
                </c:pt>
                <c:pt idx="38">
                  <c:v>12</c:v>
                </c:pt>
                <c:pt idx="39">
                  <c:v>12</c:v>
                </c:pt>
                <c:pt idx="40">
                  <c:v>8</c:v>
                </c:pt>
                <c:pt idx="41">
                  <c:v>22</c:v>
                </c:pt>
                <c:pt idx="42">
                  <c:v>24</c:v>
                </c:pt>
                <c:pt idx="43">
                  <c:v>20</c:v>
                </c:pt>
                <c:pt idx="44">
                  <c:v>9</c:v>
                </c:pt>
                <c:pt idx="45">
                  <c:v>15</c:v>
                </c:pt>
                <c:pt idx="46">
                  <c:v>14</c:v>
                </c:pt>
                <c:pt idx="47">
                  <c:v>16</c:v>
                </c:pt>
                <c:pt idx="48">
                  <c:v>33</c:v>
                </c:pt>
                <c:pt idx="49">
                  <c:v>31</c:v>
                </c:pt>
                <c:pt idx="50">
                  <c:v>59</c:v>
                </c:pt>
                <c:pt idx="51">
                  <c:v>47</c:v>
                </c:pt>
                <c:pt idx="52">
                  <c:v>33</c:v>
                </c:pt>
                <c:pt idx="53">
                  <c:v>26</c:v>
                </c:pt>
                <c:pt idx="54">
                  <c:v>54</c:v>
                </c:pt>
                <c:pt idx="55">
                  <c:v>52</c:v>
                </c:pt>
                <c:pt idx="56">
                  <c:v>55</c:v>
                </c:pt>
                <c:pt idx="57">
                  <c:v>40</c:v>
                </c:pt>
                <c:pt idx="58">
                  <c:v>62</c:v>
                </c:pt>
                <c:pt idx="59">
                  <c:v>33</c:v>
                </c:pt>
                <c:pt idx="60">
                  <c:v>15</c:v>
                </c:pt>
                <c:pt idx="61">
                  <c:v>44</c:v>
                </c:pt>
                <c:pt idx="62">
                  <c:v>39</c:v>
                </c:pt>
                <c:pt idx="63">
                  <c:v>36</c:v>
                </c:pt>
                <c:pt idx="64">
                  <c:v>53</c:v>
                </c:pt>
                <c:pt idx="65">
                  <c:v>34</c:v>
                </c:pt>
                <c:pt idx="66">
                  <c:v>42</c:v>
                </c:pt>
                <c:pt idx="67">
                  <c:v>38</c:v>
                </c:pt>
                <c:pt idx="68">
                  <c:v>65</c:v>
                </c:pt>
                <c:pt idx="69">
                  <c:v>93</c:v>
                </c:pt>
                <c:pt idx="70">
                  <c:v>96</c:v>
                </c:pt>
                <c:pt idx="71">
                  <c:v>104</c:v>
                </c:pt>
                <c:pt idx="72">
                  <c:v>194</c:v>
                </c:pt>
                <c:pt idx="73">
                  <c:v>185</c:v>
                </c:pt>
                <c:pt idx="74">
                  <c:v>74</c:v>
                </c:pt>
                <c:pt idx="75">
                  <c:v>218</c:v>
                </c:pt>
                <c:pt idx="76">
                  <c:v>224</c:v>
                </c:pt>
                <c:pt idx="77">
                  <c:v>253</c:v>
                </c:pt>
                <c:pt idx="78">
                  <c:v>337</c:v>
                </c:pt>
                <c:pt idx="79">
                  <c:v>370</c:v>
                </c:pt>
                <c:pt idx="80">
                  <c:v>386</c:v>
                </c:pt>
                <c:pt idx="81">
                  <c:v>270</c:v>
                </c:pt>
                <c:pt idx="82">
                  <c:v>377</c:v>
                </c:pt>
                <c:pt idx="83">
                  <c:v>550</c:v>
                </c:pt>
                <c:pt idx="84">
                  <c:v>572</c:v>
                </c:pt>
                <c:pt idx="85">
                  <c:v>708</c:v>
                </c:pt>
                <c:pt idx="86">
                  <c:v>676</c:v>
                </c:pt>
                <c:pt idx="87">
                  <c:v>571</c:v>
                </c:pt>
                <c:pt idx="88">
                  <c:v>333</c:v>
                </c:pt>
                <c:pt idx="89">
                  <c:v>511</c:v>
                </c:pt>
                <c:pt idx="90">
                  <c:v>511</c:v>
                </c:pt>
                <c:pt idx="91">
                  <c:v>596</c:v>
                </c:pt>
                <c:pt idx="92">
                  <c:v>575</c:v>
                </c:pt>
                <c:pt idx="93">
                  <c:v>590</c:v>
                </c:pt>
                <c:pt idx="94">
                  <c:v>372</c:v>
                </c:pt>
                <c:pt idx="95">
                  <c:v>365</c:v>
                </c:pt>
                <c:pt idx="96">
                  <c:v>374</c:v>
                </c:pt>
                <c:pt idx="97">
                  <c:v>450</c:v>
                </c:pt>
                <c:pt idx="98">
                  <c:v>445</c:v>
                </c:pt>
                <c:pt idx="99">
                  <c:v>451</c:v>
                </c:pt>
                <c:pt idx="100">
                  <c:v>374</c:v>
                </c:pt>
                <c:pt idx="101">
                  <c:v>221</c:v>
                </c:pt>
                <c:pt idx="102">
                  <c:v>189</c:v>
                </c:pt>
                <c:pt idx="103">
                  <c:v>284</c:v>
                </c:pt>
                <c:pt idx="104">
                  <c:v>227</c:v>
                </c:pt>
                <c:pt idx="105">
                  <c:v>199</c:v>
                </c:pt>
                <c:pt idx="106">
                  <c:v>266</c:v>
                </c:pt>
                <c:pt idx="107">
                  <c:v>302</c:v>
                </c:pt>
                <c:pt idx="108">
                  <c:v>204</c:v>
                </c:pt>
                <c:pt idx="109">
                  <c:v>177</c:v>
                </c:pt>
                <c:pt idx="110">
                  <c:v>120</c:v>
                </c:pt>
                <c:pt idx="111">
                  <c:v>106</c:v>
                </c:pt>
                <c:pt idx="112">
                  <c:v>96</c:v>
                </c:pt>
                <c:pt idx="113">
                  <c:v>89</c:v>
                </c:pt>
                <c:pt idx="114">
                  <c:v>108</c:v>
                </c:pt>
                <c:pt idx="115">
                  <c:v>68</c:v>
                </c:pt>
                <c:pt idx="116">
                  <c:v>50</c:v>
                </c:pt>
                <c:pt idx="117">
                  <c:v>80</c:v>
                </c:pt>
                <c:pt idx="118">
                  <c:v>54</c:v>
                </c:pt>
                <c:pt idx="119">
                  <c:v>100</c:v>
                </c:pt>
                <c:pt idx="120">
                  <c:v>52</c:v>
                </c:pt>
                <c:pt idx="121">
                  <c:v>57</c:v>
                </c:pt>
                <c:pt idx="122">
                  <c:v>30</c:v>
                </c:pt>
                <c:pt idx="123">
                  <c:v>30</c:v>
                </c:pt>
                <c:pt idx="124">
                  <c:v>31</c:v>
                </c:pt>
                <c:pt idx="125">
                  <c:v>38</c:v>
                </c:pt>
                <c:pt idx="126">
                  <c:v>43</c:v>
                </c:pt>
                <c:pt idx="127">
                  <c:v>31</c:v>
                </c:pt>
                <c:pt idx="128">
                  <c:v>29</c:v>
                </c:pt>
                <c:pt idx="129">
                  <c:v>40</c:v>
                </c:pt>
                <c:pt idx="130">
                  <c:v>20</c:v>
                </c:pt>
                <c:pt idx="131">
                  <c:v>27</c:v>
                </c:pt>
                <c:pt idx="132">
                  <c:v>37</c:v>
                </c:pt>
                <c:pt idx="133">
                  <c:v>61</c:v>
                </c:pt>
                <c:pt idx="134">
                  <c:v>64</c:v>
                </c:pt>
                <c:pt idx="135">
                  <c:v>46</c:v>
                </c:pt>
                <c:pt idx="136">
                  <c:v>32</c:v>
                </c:pt>
                <c:pt idx="137">
                  <c:v>36</c:v>
                </c:pt>
                <c:pt idx="138">
                  <c:v>51</c:v>
                </c:pt>
                <c:pt idx="139">
                  <c:v>26</c:v>
                </c:pt>
                <c:pt idx="140">
                  <c:v>45</c:v>
                </c:pt>
                <c:pt idx="141">
                  <c:v>41</c:v>
                </c:pt>
                <c:pt idx="142">
                  <c:v>45</c:v>
                </c:pt>
                <c:pt idx="143">
                  <c:v>32</c:v>
                </c:pt>
                <c:pt idx="144">
                  <c:v>22</c:v>
                </c:pt>
                <c:pt idx="145">
                  <c:v>30</c:v>
                </c:pt>
                <c:pt idx="146">
                  <c:v>36</c:v>
                </c:pt>
                <c:pt idx="147">
                  <c:v>40</c:v>
                </c:pt>
                <c:pt idx="148">
                  <c:v>57</c:v>
                </c:pt>
                <c:pt idx="149">
                  <c:v>43</c:v>
                </c:pt>
                <c:pt idx="150">
                  <c:v>62</c:v>
                </c:pt>
                <c:pt idx="151">
                  <c:v>60</c:v>
                </c:pt>
                <c:pt idx="152">
                  <c:v>42</c:v>
                </c:pt>
                <c:pt idx="153">
                  <c:v>43</c:v>
                </c:pt>
                <c:pt idx="154">
                  <c:v>68</c:v>
                </c:pt>
                <c:pt idx="155">
                  <c:v>54</c:v>
                </c:pt>
                <c:pt idx="156">
                  <c:v>65</c:v>
                </c:pt>
                <c:pt idx="157">
                  <c:v>49</c:v>
                </c:pt>
                <c:pt idx="158">
                  <c:v>40</c:v>
                </c:pt>
                <c:pt idx="159">
                  <c:v>53</c:v>
                </c:pt>
                <c:pt idx="160">
                  <c:v>89</c:v>
                </c:pt>
                <c:pt idx="161">
                  <c:v>79</c:v>
                </c:pt>
                <c:pt idx="162">
                  <c:v>99</c:v>
                </c:pt>
                <c:pt idx="163">
                  <c:v>88</c:v>
                </c:pt>
                <c:pt idx="164">
                  <c:v>111</c:v>
                </c:pt>
                <c:pt idx="165">
                  <c:v>110</c:v>
                </c:pt>
                <c:pt idx="166">
                  <c:v>132</c:v>
                </c:pt>
                <c:pt idx="167">
                  <c:v>125</c:v>
                </c:pt>
                <c:pt idx="168">
                  <c:v>194</c:v>
                </c:pt>
                <c:pt idx="169">
                  <c:v>249</c:v>
                </c:pt>
                <c:pt idx="170">
                  <c:v>268</c:v>
                </c:pt>
                <c:pt idx="171">
                  <c:v>195</c:v>
                </c:pt>
                <c:pt idx="172">
                  <c:v>172</c:v>
                </c:pt>
                <c:pt idx="173">
                  <c:v>208</c:v>
                </c:pt>
                <c:pt idx="174">
                  <c:v>203</c:v>
                </c:pt>
                <c:pt idx="175">
                  <c:v>352</c:v>
                </c:pt>
                <c:pt idx="176">
                  <c:v>420</c:v>
                </c:pt>
                <c:pt idx="177">
                  <c:v>373</c:v>
                </c:pt>
                <c:pt idx="178">
                  <c:v>391</c:v>
                </c:pt>
                <c:pt idx="179">
                  <c:v>248</c:v>
                </c:pt>
                <c:pt idx="180">
                  <c:v>327</c:v>
                </c:pt>
                <c:pt idx="181">
                  <c:v>440</c:v>
                </c:pt>
                <c:pt idx="182">
                  <c:v>619</c:v>
                </c:pt>
                <c:pt idx="183">
                  <c:v>588</c:v>
                </c:pt>
                <c:pt idx="184">
                  <c:v>655</c:v>
                </c:pt>
                <c:pt idx="185">
                  <c:v>501</c:v>
                </c:pt>
                <c:pt idx="186">
                  <c:v>407</c:v>
                </c:pt>
                <c:pt idx="187">
                  <c:v>618</c:v>
                </c:pt>
                <c:pt idx="188">
                  <c:v>792</c:v>
                </c:pt>
                <c:pt idx="189">
                  <c:v>966</c:v>
                </c:pt>
                <c:pt idx="190">
                  <c:v>766</c:v>
                </c:pt>
                <c:pt idx="191">
                  <c:v>798</c:v>
                </c:pt>
                <c:pt idx="192">
                  <c:v>830</c:v>
                </c:pt>
                <c:pt idx="193">
                  <c:v>581</c:v>
                </c:pt>
                <c:pt idx="194">
                  <c:v>968</c:v>
                </c:pt>
                <c:pt idx="195">
                  <c:v>1242</c:v>
                </c:pt>
                <c:pt idx="196">
                  <c:v>1297</c:v>
                </c:pt>
                <c:pt idx="197">
                  <c:v>1574</c:v>
                </c:pt>
                <c:pt idx="198">
                  <c:v>1535</c:v>
                </c:pt>
                <c:pt idx="199">
                  <c:v>1324</c:v>
                </c:pt>
                <c:pt idx="200">
                  <c:v>937</c:v>
                </c:pt>
                <c:pt idx="201">
                  <c:v>1234</c:v>
                </c:pt>
                <c:pt idx="202">
                  <c:v>1350</c:v>
                </c:pt>
                <c:pt idx="203">
                  <c:v>1479</c:v>
                </c:pt>
                <c:pt idx="204">
                  <c:v>1595</c:v>
                </c:pt>
                <c:pt idx="205">
                  <c:v>1523</c:v>
                </c:pt>
                <c:pt idx="206">
                  <c:v>1486</c:v>
                </c:pt>
                <c:pt idx="207">
                  <c:v>836</c:v>
                </c:pt>
                <c:pt idx="208">
                  <c:v>693</c:v>
                </c:pt>
                <c:pt idx="209">
                  <c:v>969</c:v>
                </c:pt>
                <c:pt idx="210">
                  <c:v>1176</c:v>
                </c:pt>
                <c:pt idx="211">
                  <c:v>1356</c:v>
                </c:pt>
                <c:pt idx="212">
                  <c:v>1234</c:v>
                </c:pt>
                <c:pt idx="213">
                  <c:v>1017</c:v>
                </c:pt>
                <c:pt idx="214">
                  <c:v>630</c:v>
                </c:pt>
                <c:pt idx="215">
                  <c:v>904</c:v>
                </c:pt>
                <c:pt idx="216">
                  <c:v>1080</c:v>
                </c:pt>
                <c:pt idx="217">
                  <c:v>1182</c:v>
                </c:pt>
                <c:pt idx="218">
                  <c:v>1036</c:v>
                </c:pt>
                <c:pt idx="219">
                  <c:v>985</c:v>
                </c:pt>
                <c:pt idx="220">
                  <c:v>739</c:v>
                </c:pt>
                <c:pt idx="221">
                  <c:v>491</c:v>
                </c:pt>
                <c:pt idx="222">
                  <c:v>712</c:v>
                </c:pt>
                <c:pt idx="223">
                  <c:v>893</c:v>
                </c:pt>
                <c:pt idx="224">
                  <c:v>867</c:v>
                </c:pt>
                <c:pt idx="225">
                  <c:v>870</c:v>
                </c:pt>
                <c:pt idx="226">
                  <c:v>844</c:v>
                </c:pt>
                <c:pt idx="227">
                  <c:v>598</c:v>
                </c:pt>
                <c:pt idx="228">
                  <c:v>425</c:v>
                </c:pt>
                <c:pt idx="229">
                  <c:v>624</c:v>
                </c:pt>
                <c:pt idx="230">
                  <c:v>589</c:v>
                </c:pt>
                <c:pt idx="231">
                  <c:v>656</c:v>
                </c:pt>
                <c:pt idx="232">
                  <c:v>583</c:v>
                </c:pt>
                <c:pt idx="233">
                  <c:v>598</c:v>
                </c:pt>
                <c:pt idx="234">
                  <c:v>447</c:v>
                </c:pt>
                <c:pt idx="235">
                  <c:v>288</c:v>
                </c:pt>
                <c:pt idx="236">
                  <c:v>514</c:v>
                </c:pt>
                <c:pt idx="237">
                  <c:v>507</c:v>
                </c:pt>
                <c:pt idx="238">
                  <c:v>709</c:v>
                </c:pt>
                <c:pt idx="239">
                  <c:v>639</c:v>
                </c:pt>
                <c:pt idx="240">
                  <c:v>641</c:v>
                </c:pt>
                <c:pt idx="241">
                  <c:v>439</c:v>
                </c:pt>
                <c:pt idx="242">
                  <c:v>265</c:v>
                </c:pt>
                <c:pt idx="243">
                  <c:v>531</c:v>
                </c:pt>
                <c:pt idx="244">
                  <c:v>543</c:v>
                </c:pt>
                <c:pt idx="245">
                  <c:v>480</c:v>
                </c:pt>
                <c:pt idx="246">
                  <c:v>569</c:v>
                </c:pt>
                <c:pt idx="247">
                  <c:v>597</c:v>
                </c:pt>
                <c:pt idx="248">
                  <c:v>469</c:v>
                </c:pt>
                <c:pt idx="249">
                  <c:v>307</c:v>
                </c:pt>
                <c:pt idx="250">
                  <c:v>322</c:v>
                </c:pt>
                <c:pt idx="251">
                  <c:v>216</c:v>
                </c:pt>
                <c:pt idx="252">
                  <c:v>477</c:v>
                </c:pt>
                <c:pt idx="253">
                  <c:v>570</c:v>
                </c:pt>
                <c:pt idx="254">
                  <c:v>638</c:v>
                </c:pt>
                <c:pt idx="255">
                  <c:v>478</c:v>
                </c:pt>
                <c:pt idx="256">
                  <c:v>294</c:v>
                </c:pt>
                <c:pt idx="257">
                  <c:v>531</c:v>
                </c:pt>
                <c:pt idx="258">
                  <c:v>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7C-46B6-AD4B-A75B8DEC24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5061072"/>
        <c:axId val="2145061488"/>
      </c:areaChart>
      <c:catAx>
        <c:axId val="214506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2145061488"/>
        <c:crosses val="autoZero"/>
        <c:auto val="1"/>
        <c:lblAlgn val="ctr"/>
        <c:lblOffset val="100"/>
        <c:noMultiLvlLbl val="0"/>
      </c:catAx>
      <c:valAx>
        <c:axId val="214506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21450610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541AD0-D67A-4679-85D5-FADA9313E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B11F4D7-15C2-4F55-9205-D89596699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2DECFC-1B1B-4E99-A54F-CE751FA2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51D8-D0BD-4A8E-91E8-C944C4AAD18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6048F8-5594-4F73-9C09-6096EC2B2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47F4D0-6516-4E79-9DF1-5608A3D3D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294D-2F82-4663-879D-F50FA84B2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1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7E8AFA-EC2B-4810-A34D-69F1DA7EE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52F59D-7D0F-4EAF-81A6-9A7F9BF40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C946F9-6324-4B88-B4E4-E1FF981C0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51D8-D0BD-4A8E-91E8-C944C4AAD18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0FB0EF-4B3E-4E26-AD87-85BA98B22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ED98B7-114A-4AE6-9950-B92A90F4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294D-2F82-4663-879D-F50FA84B2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53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8EBF5AE-C9F8-4A8B-A107-D488D7EBFD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1048617-BAA5-4E68-A138-C40AB523A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8E5127-66FE-4167-86EF-6A777F226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51D8-D0BD-4A8E-91E8-C944C4AAD18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64CD3A-E961-44E0-A095-2BB1DB14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08E2D8-D62B-4BAA-AD6A-926856E5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294D-2F82-4663-879D-F50FA84B2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83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45D5C-9D66-4E5F-98C8-0915A386E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CB958D-1EDE-4DC1-9409-55F0C5EAE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02AEAC-265F-451A-A59E-B9481A1D0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51D8-D0BD-4A8E-91E8-C944C4AAD18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D4CD5D-1FC7-4B3B-A7F8-84035991A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520772-B061-4844-80E1-ED2EB2808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294D-2F82-4663-879D-F50FA84B2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94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ACF48B-0D90-428D-AF27-C72EB253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1F7EC4-56EE-4CF4-A54F-1BB576C20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59FF8C-4281-47E6-9A06-715A26451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51D8-D0BD-4A8E-91E8-C944C4AAD18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FCB28C-63A0-4A99-8EDB-8FFF9003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F90A13-7BC0-4BFA-9FE1-71EAB66C4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294D-2F82-4663-879D-F50FA84B2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57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AD9825-01D7-41AF-8B06-70E590EF6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F8307E-BBCB-475F-8F7A-C009CB1A02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063365-B9B3-4D88-9C99-F9C3791BD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7C2394-4010-43DF-819B-8869E062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51D8-D0BD-4A8E-91E8-C944C4AAD18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5486FD-9B52-44A2-BD5B-B393BFA95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3CAF42-77AB-4E92-BB17-8C76B8452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294D-2F82-4663-879D-F50FA84B2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64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1A1D82-7A40-46C5-BB30-C4F7A4C23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937CC3-AC28-4B84-B908-B3AADD42D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62893F6-F090-4D69-ABAB-237B41723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9729FAB-6677-452A-910A-A7F3ABC7B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369647-8C8E-4B6D-9FBD-711FC6944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FCB870-E544-4123-965C-9D2422742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51D8-D0BD-4A8E-91E8-C944C4AAD18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80DBB7A-1169-49BE-8D0D-74F153478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A322C8E-2746-4BFC-8AAE-3039B2005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294D-2F82-4663-879D-F50FA84B2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14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BDF4EA-164C-4F96-AC70-FF0C26059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FFAF621-50C1-440B-989E-5601AB647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51D8-D0BD-4A8E-91E8-C944C4AAD18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54AAD2-0E99-4E90-A8D9-73400E167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199545E-BE93-44DF-95EA-B94E5577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294D-2F82-4663-879D-F50FA84B2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29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7535C9D-5AC7-4406-980A-3610E35A7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51D8-D0BD-4A8E-91E8-C944C4AAD18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5E588F5-C644-4C3E-8C09-5431992AF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88CAF7-D6D6-4913-89A4-2BA9F1468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294D-2F82-4663-879D-F50FA84B2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5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07E48F-C235-47C3-8D1F-C1C78AC72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43AD1D-05F7-4D2E-B7AA-25F5A38AF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43EAE3-1DC3-4CD3-85EA-26AAEB05F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F90CCC-B66F-49DF-A06B-075D324A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51D8-D0BD-4A8E-91E8-C944C4AAD18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EDBBF5-066C-4142-979C-04382B28C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DF6CFE-E9FB-4DDE-AAA1-2EE47E603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294D-2F82-4663-879D-F50FA84B2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29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ED99A6-E3D6-48E0-8620-B86490405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963FFC-AD88-4EA6-B629-CA908B661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52B18F-C5D3-49F3-B826-E4CB906AC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58914C-A2C9-43D5-9424-7A9C318C8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51D8-D0BD-4A8E-91E8-C944C4AAD18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ECD273-5382-430C-A31F-331CFA097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AE3184-99E7-4060-A55D-BB526ABA1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294D-2F82-4663-879D-F50FA84B2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53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2926F9-DC85-4162-A7B9-85835938B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E93A96-F6BC-4064-80B8-4B14D4A55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9FE03C-8D6C-44EF-824C-3999D0E94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051D8-D0BD-4A8E-91E8-C944C4AAD18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23993B-7431-4A8C-A014-BE627E445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590495-50A5-4256-BBDC-FB2028797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1294D-2F82-4663-879D-F50FA84B2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508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A7FA80-915B-496E-9141-3A6C604E0B00}"/>
              </a:ext>
            </a:extLst>
          </p:cNvPr>
          <p:cNvSpPr txBox="1"/>
          <p:nvPr/>
        </p:nvSpPr>
        <p:spPr>
          <a:xfrm>
            <a:off x="1423987" y="6005087"/>
            <a:ext cx="934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1. COVID-19 positive cases in Japan and survey time-point.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86B0B56-FEA0-44EF-A542-139D349281BD}"/>
              </a:ext>
            </a:extLst>
          </p:cNvPr>
          <p:cNvSpPr txBox="1"/>
          <p:nvPr/>
        </p:nvSpPr>
        <p:spPr>
          <a:xfrm>
            <a:off x="5940136" y="55665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2020</a:t>
            </a:r>
            <a:endParaRPr kumimoji="1" lang="ja-JP" altLang="en-US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3" name="グラフ 32">
            <a:extLst>
              <a:ext uri="{FF2B5EF4-FFF2-40B4-BE49-F238E27FC236}">
                <a16:creationId xmlns:a16="http://schemas.microsoft.com/office/drawing/2014/main" id="{59895DE1-067B-4EFF-9903-16251CD8C5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245326"/>
              </p:ext>
            </p:extLst>
          </p:nvPr>
        </p:nvGraphicFramePr>
        <p:xfrm>
          <a:off x="1661718" y="1008439"/>
          <a:ext cx="9239250" cy="464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C06E858B-ECA0-4021-B628-5803908B6820}"/>
              </a:ext>
            </a:extLst>
          </p:cNvPr>
          <p:cNvCxnSpPr/>
          <p:nvPr/>
        </p:nvCxnSpPr>
        <p:spPr>
          <a:xfrm>
            <a:off x="4365565" y="3289615"/>
            <a:ext cx="0" cy="157162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6EBF75-296D-471C-AC53-11186B465B81}"/>
              </a:ext>
            </a:extLst>
          </p:cNvPr>
          <p:cNvSpPr txBox="1"/>
          <p:nvPr/>
        </p:nvSpPr>
        <p:spPr>
          <a:xfrm>
            <a:off x="4078819" y="2757007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T1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1F747B52-4E3A-4037-AAD1-C336E04EDFA4}"/>
              </a:ext>
            </a:extLst>
          </p:cNvPr>
          <p:cNvCxnSpPr>
            <a:cxnSpLocks/>
          </p:cNvCxnSpPr>
          <p:nvPr/>
        </p:nvCxnSpPr>
        <p:spPr>
          <a:xfrm>
            <a:off x="8950262" y="903838"/>
            <a:ext cx="0" cy="74771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A1753D-65CF-4AEA-BC52-0F1842898929}"/>
              </a:ext>
            </a:extLst>
          </p:cNvPr>
          <p:cNvSpPr txBox="1"/>
          <p:nvPr/>
        </p:nvSpPr>
        <p:spPr>
          <a:xfrm>
            <a:off x="8686407" y="503728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T3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4C8D597-B942-40EA-A43C-6C786A5D4E7F}"/>
              </a:ext>
            </a:extLst>
          </p:cNvPr>
          <p:cNvSpPr/>
          <p:nvPr/>
        </p:nvSpPr>
        <p:spPr>
          <a:xfrm>
            <a:off x="5055556" y="1079096"/>
            <a:ext cx="1548390" cy="3965432"/>
          </a:xfrm>
          <a:prstGeom prst="rect">
            <a:avLst/>
          </a:prstGeom>
          <a:solidFill>
            <a:schemeClr val="accent3">
              <a:lumMod val="40000"/>
              <a:lumOff val="6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矢印: 左右 18">
            <a:extLst>
              <a:ext uri="{FF2B5EF4-FFF2-40B4-BE49-F238E27FC236}">
                <a16:creationId xmlns:a16="http://schemas.microsoft.com/office/drawing/2014/main" id="{73A9206F-7C58-45A6-A205-7EDC702966D4}"/>
              </a:ext>
            </a:extLst>
          </p:cNvPr>
          <p:cNvSpPr/>
          <p:nvPr/>
        </p:nvSpPr>
        <p:spPr>
          <a:xfrm>
            <a:off x="6720396" y="2207246"/>
            <a:ext cx="4047605" cy="183721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FA47804-34EC-403F-9D26-8A09C6C5BD54}"/>
              </a:ext>
            </a:extLst>
          </p:cNvPr>
          <p:cNvSpPr txBox="1"/>
          <p:nvPr/>
        </p:nvSpPr>
        <p:spPr>
          <a:xfrm>
            <a:off x="9415068" y="1882723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wave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矢印: 左右 16">
            <a:extLst>
              <a:ext uri="{FF2B5EF4-FFF2-40B4-BE49-F238E27FC236}">
                <a16:creationId xmlns:a16="http://schemas.microsoft.com/office/drawing/2014/main" id="{7DFA2785-9DF0-4B03-B203-3D872BA12A5C}"/>
              </a:ext>
            </a:extLst>
          </p:cNvPr>
          <p:cNvSpPr/>
          <p:nvPr/>
        </p:nvSpPr>
        <p:spPr>
          <a:xfrm>
            <a:off x="2244435" y="2207246"/>
            <a:ext cx="4393344" cy="183721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4D60E72-1C47-4037-B985-F3ECB4A558EC}"/>
              </a:ext>
            </a:extLst>
          </p:cNvPr>
          <p:cNvSpPr txBox="1"/>
          <p:nvPr/>
        </p:nvSpPr>
        <p:spPr>
          <a:xfrm>
            <a:off x="4606528" y="1841112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en-US" altLang="ja-JP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wave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93F83F-4AF1-45FF-9E69-6A7F78640C1C}"/>
              </a:ext>
            </a:extLst>
          </p:cNvPr>
          <p:cNvSpPr txBox="1"/>
          <p:nvPr/>
        </p:nvSpPr>
        <p:spPr>
          <a:xfrm>
            <a:off x="6263302" y="2861757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T2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03142817-7142-4EBB-84C2-C7DC3E38430C}"/>
              </a:ext>
            </a:extLst>
          </p:cNvPr>
          <p:cNvCxnSpPr/>
          <p:nvPr/>
        </p:nvCxnSpPr>
        <p:spPr>
          <a:xfrm>
            <a:off x="6567196" y="3329869"/>
            <a:ext cx="0" cy="157162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CB70161-C762-4E05-B83B-C7C0D3BC32F2}"/>
              </a:ext>
            </a:extLst>
          </p:cNvPr>
          <p:cNvSpPr txBox="1"/>
          <p:nvPr/>
        </p:nvSpPr>
        <p:spPr>
          <a:xfrm rot="16200000">
            <a:off x="30548" y="2972451"/>
            <a:ext cx="2905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 new COVID-19 cases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8AFB9FC-0A04-43F8-AADA-8AF9A0385D9A}"/>
              </a:ext>
            </a:extLst>
          </p:cNvPr>
          <p:cNvSpPr txBox="1"/>
          <p:nvPr/>
        </p:nvSpPr>
        <p:spPr>
          <a:xfrm>
            <a:off x="4342673" y="657006"/>
            <a:ext cx="4733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Governmental emergency declaration</a:t>
            </a:r>
            <a:endParaRPr kumimoji="1" lang="ja-JP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964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28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sasaki natsu</dc:creator>
  <cp:lastModifiedBy>sasaki natsu</cp:lastModifiedBy>
  <cp:revision>1</cp:revision>
  <dcterms:created xsi:type="dcterms:W3CDTF">2021-03-31T21:43:38Z</dcterms:created>
  <dcterms:modified xsi:type="dcterms:W3CDTF">2021-04-20T07:51:40Z</dcterms:modified>
</cp:coreProperties>
</file>