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6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9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8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7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6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B176-623B-4B76-87AA-50FDDF0F046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6FCC-567B-4441-8FCA-72B1FB67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135" y="689957"/>
            <a:ext cx="6653564" cy="4277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9498" y="5212080"/>
            <a:ext cx="7664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Supplemental Figure 1.</a:t>
            </a:r>
            <a:r>
              <a:rPr lang="en-US" dirty="0"/>
              <a:t>  Modeled CO</a:t>
            </a:r>
            <a:r>
              <a:rPr lang="en-US" baseline="-25000" dirty="0"/>
              <a:t>2</a:t>
            </a:r>
            <a:r>
              <a:rPr lang="en-US" dirty="0"/>
              <a:t> concentration over time following blower failure in comparison to the NIOSH recommended short term exposure limit (STEL) and OSHA permissible exposure level (PEL</a:t>
            </a:r>
            <a:r>
              <a:rPr lang="en-US" dirty="0" smtClean="0"/>
              <a:t>).</a:t>
            </a:r>
            <a:r>
              <a:rPr lang="en-US" baseline="30000" dirty="0" smtClean="0"/>
              <a:t>14</a:t>
            </a:r>
            <a:r>
              <a:rPr lang="en-US" dirty="0" smtClean="0"/>
              <a:t>  Initial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concentrations within and outside the isolator were assumed to be 700 ppm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Liang, Stephen</dc:creator>
  <cp:lastModifiedBy>Liang, Stephen</cp:lastModifiedBy>
  <cp:revision>1</cp:revision>
  <dcterms:created xsi:type="dcterms:W3CDTF">2020-12-23T21:35:37Z</dcterms:created>
  <dcterms:modified xsi:type="dcterms:W3CDTF">2020-12-23T21:35:59Z</dcterms:modified>
</cp:coreProperties>
</file>