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D071-02A9-445B-86BB-4E3B8C90A95F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C591-E158-498F-BFE6-560B1692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8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D071-02A9-445B-86BB-4E3B8C90A95F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C591-E158-498F-BFE6-560B1692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6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D071-02A9-445B-86BB-4E3B8C90A95F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C591-E158-498F-BFE6-560B1692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1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D071-02A9-445B-86BB-4E3B8C90A95F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C591-E158-498F-BFE6-560B1692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0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D071-02A9-445B-86BB-4E3B8C90A95F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C591-E158-498F-BFE6-560B1692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1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D071-02A9-445B-86BB-4E3B8C90A95F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C591-E158-498F-BFE6-560B1692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2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D071-02A9-445B-86BB-4E3B8C90A95F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C591-E158-498F-BFE6-560B1692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9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D071-02A9-445B-86BB-4E3B8C90A95F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C591-E158-498F-BFE6-560B1692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0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D071-02A9-445B-86BB-4E3B8C90A95F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C591-E158-498F-BFE6-560B1692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7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D071-02A9-445B-86BB-4E3B8C90A95F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C591-E158-498F-BFE6-560B1692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1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D071-02A9-445B-86BB-4E3B8C90A95F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C591-E158-498F-BFE6-560B1692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3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4D071-02A9-445B-86BB-4E3B8C90A95F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C591-E158-498F-BFE6-560B1692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8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49299" y="1239808"/>
          <a:ext cx="10604502" cy="5280878"/>
        </p:xfrm>
        <a:graphic>
          <a:graphicData uri="http://schemas.openxmlformats.org/drawingml/2006/table">
            <a:tbl>
              <a:tblPr firstRow="1" firstCol="1" bandRow="1"/>
              <a:tblGrid>
                <a:gridCol w="1767417"/>
                <a:gridCol w="1767417"/>
                <a:gridCol w="1767417"/>
                <a:gridCol w="1767417"/>
                <a:gridCol w="1767417"/>
                <a:gridCol w="1767417"/>
              </a:tblGrid>
              <a:tr h="3913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Blue/Car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1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Green/BLS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Yellow/ALS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Orange/CCT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Red/Specialized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13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Life Support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Stable 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Maximal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Car/Carseat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Wheelchair or Stretcher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Wheelchair or Stretcher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Stretcher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Incubator or Immobile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Nutrition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PO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Intermittent Enteral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Continuous Enteral or Partial Parenteral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TPN Dependent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913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Pharmacy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 Meds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 Intermit meds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 Fluids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 Drip x1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 Drip ≥2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8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38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Life Support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(examples)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Stable + =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 flow oxygen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Minimal =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Oxygen hood, chest tube, etc.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Moderate =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CPAP/BiPAP/Hi-Flow, Conventional Ventilator, Peritoneal Dialysis, Externally paced, continuous nebulizer treatments, etc.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Maximal =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Highly specialized equipt., e.g., Neonatal Ventilator, HFOV, ECMO, iNO, CVVH, Berlin Heart, wt ≤ 1.5 kg, specialized medical personnel, etc.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385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Mobility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(examples)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Car/Carseat =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Able to ride in automobile with age-appropriate restraints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Incubator =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 incubator with equipment for connecting to ambulance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Immobile =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Unsafe to move without special equipment e.g., neurosurgical/bariatric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6" marR="65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8026" y="482600"/>
            <a:ext cx="9251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Supplement 1:  Triage by Resource Allocation for </a:t>
            </a:r>
            <a:r>
              <a:rPr lang="en-US" sz="2000" dirty="0" err="1" smtClean="0"/>
              <a:t>INpatients</a:t>
            </a:r>
            <a:r>
              <a:rPr lang="en-US" sz="2000" dirty="0" smtClean="0"/>
              <a:t> [TRAIN] tool with examples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2173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Lin</dc:creator>
  <cp:lastModifiedBy>Anna Lin</cp:lastModifiedBy>
  <cp:revision>1</cp:revision>
  <dcterms:created xsi:type="dcterms:W3CDTF">2017-06-21T18:08:00Z</dcterms:created>
  <dcterms:modified xsi:type="dcterms:W3CDTF">2017-06-21T18:08:10Z</dcterms:modified>
</cp:coreProperties>
</file>