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63" r:id="rId3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143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96" y="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688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465BD855-4311-4E35-8E64-5AEAACC5CE43}" type="datetimeFigureOut">
              <a:rPr lang="fr-FR" smtClean="0"/>
              <a:t>17/07/2018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29750"/>
            <a:ext cx="2946400" cy="496888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19F13FBF-683F-4EA2-AC4B-0A5B6B428F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2566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1EE0-2452-400E-B87A-0FD5DEBE4879}" type="datetimeFigureOut">
              <a:rPr lang="fr-FR" smtClean="0"/>
              <a:t>17/07/2018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6D96-703F-486E-80D1-EB68BA836D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732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1EE0-2452-400E-B87A-0FD5DEBE4879}" type="datetimeFigureOut">
              <a:rPr lang="fr-FR" smtClean="0"/>
              <a:t>17/07/2018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6D96-703F-486E-80D1-EB68BA836D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106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1EE0-2452-400E-B87A-0FD5DEBE4879}" type="datetimeFigureOut">
              <a:rPr lang="fr-FR" smtClean="0"/>
              <a:t>17/07/2018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6D96-703F-486E-80D1-EB68BA836D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4195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1EE0-2452-400E-B87A-0FD5DEBE4879}" type="datetimeFigureOut">
              <a:rPr lang="fr-FR" smtClean="0"/>
              <a:t>17/07/2018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6D96-703F-486E-80D1-EB68BA836D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1253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1EE0-2452-400E-B87A-0FD5DEBE4879}" type="datetimeFigureOut">
              <a:rPr lang="fr-FR" smtClean="0"/>
              <a:t>17/07/2018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6D96-703F-486E-80D1-EB68BA836D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28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1EE0-2452-400E-B87A-0FD5DEBE4879}" type="datetimeFigureOut">
              <a:rPr lang="fr-FR" smtClean="0"/>
              <a:t>17/07/2018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6D96-703F-486E-80D1-EB68BA836D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5973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1EE0-2452-400E-B87A-0FD5DEBE4879}" type="datetimeFigureOut">
              <a:rPr lang="fr-FR" smtClean="0"/>
              <a:t>17/07/2018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6D96-703F-486E-80D1-EB68BA836D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706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1EE0-2452-400E-B87A-0FD5DEBE4879}" type="datetimeFigureOut">
              <a:rPr lang="fr-FR" smtClean="0"/>
              <a:t>17/07/2018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6D96-703F-486E-80D1-EB68BA836D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09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1EE0-2452-400E-B87A-0FD5DEBE4879}" type="datetimeFigureOut">
              <a:rPr lang="fr-FR" smtClean="0"/>
              <a:t>17/07/2018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6D96-703F-486E-80D1-EB68BA836D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3490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1EE0-2452-400E-B87A-0FD5DEBE4879}" type="datetimeFigureOut">
              <a:rPr lang="fr-FR" smtClean="0"/>
              <a:t>17/07/2018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6D96-703F-486E-80D1-EB68BA836D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8773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1EE0-2452-400E-B87A-0FD5DEBE4879}" type="datetimeFigureOut">
              <a:rPr lang="fr-FR" smtClean="0"/>
              <a:t>17/07/2018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6D96-703F-486E-80D1-EB68BA836D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6392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31EE0-2452-400E-B87A-0FD5DEBE4879}" type="datetimeFigureOut">
              <a:rPr lang="fr-FR" smtClean="0"/>
              <a:t>17/07/2018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76D96-703F-486E-80D1-EB68BA836D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9537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-2" y="523843"/>
            <a:ext cx="119312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 smtClean="0"/>
              <a:t>Supplementary</a:t>
            </a:r>
            <a:r>
              <a:rPr lang="fr-FR" sz="1600" dirty="0" smtClean="0"/>
              <a:t> Figure S1 : </a:t>
            </a:r>
            <a:r>
              <a:rPr lang="en-US" sz="1600" dirty="0"/>
              <a:t>Representative </a:t>
            </a:r>
            <a:r>
              <a:rPr lang="en-US" sz="1600" baseline="30000" dirty="0"/>
              <a:t>1</a:t>
            </a:r>
            <a:r>
              <a:rPr lang="en-US" sz="1600" dirty="0"/>
              <a:t>H-Nuclear Magnetic Resonance </a:t>
            </a:r>
            <a:r>
              <a:rPr lang="en-US" sz="1600" dirty="0" smtClean="0"/>
              <a:t> </a:t>
            </a:r>
            <a:r>
              <a:rPr lang="en-US" sz="1600" dirty="0"/>
              <a:t>spectra of porcine urinary </a:t>
            </a:r>
            <a:r>
              <a:rPr lang="en-US" sz="1600" dirty="0" smtClean="0"/>
              <a:t>samples. </a:t>
            </a:r>
            <a:r>
              <a:rPr lang="en-US" sz="1600" dirty="0"/>
              <a:t>PAG: </a:t>
            </a:r>
            <a:r>
              <a:rPr lang="en-US" sz="1600" dirty="0" err="1" smtClean="0"/>
              <a:t>phenylacetylglycine</a:t>
            </a:r>
            <a:r>
              <a:rPr lang="en-US" sz="1600" dirty="0" smtClean="0"/>
              <a:t>, </a:t>
            </a:r>
            <a:r>
              <a:rPr lang="en-US" sz="1600" dirty="0" err="1"/>
              <a:t>Crn</a:t>
            </a:r>
            <a:r>
              <a:rPr lang="en-US" sz="1600" dirty="0"/>
              <a:t>: </a:t>
            </a:r>
            <a:r>
              <a:rPr lang="en-US" sz="1600" dirty="0" smtClean="0"/>
              <a:t>creatinine, </a:t>
            </a:r>
            <a:r>
              <a:rPr lang="en-US" sz="1600" dirty="0"/>
              <a:t>TMAO: </a:t>
            </a:r>
            <a:r>
              <a:rPr lang="en-US" sz="1600" dirty="0" smtClean="0"/>
              <a:t>trimethylamine-oxide, DMS: </a:t>
            </a:r>
            <a:r>
              <a:rPr lang="en-US" sz="1600" dirty="0" err="1" smtClean="0"/>
              <a:t>dimethylsulfone</a:t>
            </a:r>
            <a:r>
              <a:rPr lang="en-US" sz="1600" dirty="0" smtClean="0"/>
              <a:t>, </a:t>
            </a:r>
            <a:r>
              <a:rPr lang="en-US" sz="1600" dirty="0"/>
              <a:t>Cr: </a:t>
            </a:r>
            <a:r>
              <a:rPr lang="en-US" sz="1600" dirty="0" err="1" smtClean="0"/>
              <a:t>creatine</a:t>
            </a:r>
            <a:r>
              <a:rPr lang="en-US" sz="1600" dirty="0" smtClean="0"/>
              <a:t>, </a:t>
            </a:r>
            <a:r>
              <a:rPr lang="en-US" sz="1600" dirty="0"/>
              <a:t>DMA: </a:t>
            </a:r>
            <a:r>
              <a:rPr lang="en-US" sz="1600" dirty="0" smtClean="0"/>
              <a:t>Dimethylamine, IB: </a:t>
            </a:r>
            <a:r>
              <a:rPr lang="en-US" sz="1600" dirty="0" err="1" smtClean="0"/>
              <a:t>isobutyrate</a:t>
            </a:r>
            <a:r>
              <a:rPr lang="en-US" sz="1600" dirty="0" smtClean="0"/>
              <a:t>, IVG: </a:t>
            </a:r>
            <a:r>
              <a:rPr lang="en-US" sz="1600" dirty="0" err="1" smtClean="0"/>
              <a:t>isovalerylglycine</a:t>
            </a:r>
            <a:r>
              <a:rPr lang="en-US" sz="1600" dirty="0"/>
              <a:t>.</a:t>
            </a:r>
            <a:endParaRPr lang="fr-FR" sz="1600" i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772" y="1106423"/>
            <a:ext cx="11360242" cy="575708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-1" y="-1"/>
            <a:ext cx="115566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Animal journal. </a:t>
            </a:r>
            <a:r>
              <a:rPr lang="fr-FR" sz="1600" dirty="0" err="1" smtClean="0"/>
              <a:t>Salivary</a:t>
            </a:r>
            <a:r>
              <a:rPr lang="fr-FR" sz="1600" dirty="0" smtClean="0"/>
              <a:t> </a:t>
            </a:r>
            <a:r>
              <a:rPr lang="fr-FR" sz="1600" dirty="0"/>
              <a:t>and </a:t>
            </a:r>
            <a:r>
              <a:rPr lang="fr-FR" sz="1600" dirty="0" err="1"/>
              <a:t>urinary</a:t>
            </a:r>
            <a:r>
              <a:rPr lang="fr-FR" sz="1600" dirty="0"/>
              <a:t> </a:t>
            </a:r>
            <a:r>
              <a:rPr lang="fr-FR" sz="1600" dirty="0" err="1"/>
              <a:t>metabolome</a:t>
            </a:r>
            <a:r>
              <a:rPr lang="fr-FR" sz="1600" dirty="0"/>
              <a:t> </a:t>
            </a:r>
            <a:r>
              <a:rPr lang="fr-FR" sz="1600" dirty="0" err="1"/>
              <a:t>analysis</a:t>
            </a:r>
            <a:r>
              <a:rPr lang="fr-FR" sz="1600" dirty="0"/>
              <a:t> for </a:t>
            </a:r>
            <a:r>
              <a:rPr lang="fr-FR" sz="1600" dirty="0" err="1"/>
              <a:t>pre-puberty-related</a:t>
            </a:r>
            <a:r>
              <a:rPr lang="fr-FR" sz="1600" dirty="0"/>
              <a:t> </a:t>
            </a:r>
            <a:r>
              <a:rPr lang="fr-FR" sz="1600" dirty="0" err="1"/>
              <a:t>biomarkers</a:t>
            </a:r>
            <a:r>
              <a:rPr lang="fr-FR" sz="1600" dirty="0"/>
              <a:t> identification in porcine</a:t>
            </a:r>
            <a:r>
              <a:rPr lang="fr-FR" sz="1600" dirty="0" smtClean="0"/>
              <a:t>.</a:t>
            </a:r>
            <a:endParaRPr lang="fr-FR" sz="1600" dirty="0"/>
          </a:p>
          <a:p>
            <a:r>
              <a:rPr lang="fr-FR" sz="1400" dirty="0" err="1"/>
              <a:t>Ghylène</a:t>
            </a:r>
            <a:r>
              <a:rPr lang="fr-FR" sz="1400" dirty="0"/>
              <a:t> </a:t>
            </a:r>
            <a:r>
              <a:rPr lang="fr-FR" sz="1400" dirty="0" smtClean="0"/>
              <a:t>Goudet, </a:t>
            </a:r>
            <a:r>
              <a:rPr lang="fr-FR" sz="1400" dirty="0"/>
              <a:t>Lydie </a:t>
            </a:r>
            <a:r>
              <a:rPr lang="fr-FR" sz="1400" dirty="0" smtClean="0"/>
              <a:t>Nadal-Desbarats, </a:t>
            </a:r>
            <a:r>
              <a:rPr lang="fr-FR" sz="1400" dirty="0"/>
              <a:t>Cécile </a:t>
            </a:r>
            <a:r>
              <a:rPr lang="fr-FR" sz="1400" dirty="0" smtClean="0"/>
              <a:t>Douet, </a:t>
            </a:r>
            <a:r>
              <a:rPr lang="fr-FR" sz="1400" dirty="0"/>
              <a:t>Jonathan </a:t>
            </a:r>
            <a:r>
              <a:rPr lang="fr-FR" sz="1400" dirty="0" smtClean="0"/>
              <a:t>Savoie, </a:t>
            </a:r>
            <a:r>
              <a:rPr lang="fr-FR" sz="1400" dirty="0"/>
              <a:t>Christophe </a:t>
            </a:r>
            <a:r>
              <a:rPr lang="fr-FR" sz="1400" dirty="0" smtClean="0"/>
              <a:t>Staub, </a:t>
            </a:r>
            <a:r>
              <a:rPr lang="fr-FR" sz="1400" dirty="0"/>
              <a:t>Eric </a:t>
            </a:r>
            <a:r>
              <a:rPr lang="fr-FR" sz="1400" dirty="0" smtClean="0"/>
              <a:t>Venturi, </a:t>
            </a:r>
            <a:r>
              <a:rPr lang="fr-FR" sz="1400" dirty="0"/>
              <a:t>Stéphane </a:t>
            </a:r>
            <a:r>
              <a:rPr lang="fr-FR" sz="1400" dirty="0" smtClean="0"/>
              <a:t>Ferchaud, </a:t>
            </a:r>
            <a:r>
              <a:rPr lang="fr-FR" sz="1400" dirty="0"/>
              <a:t>Sylviane </a:t>
            </a:r>
            <a:r>
              <a:rPr lang="fr-FR" sz="1400" dirty="0" smtClean="0"/>
              <a:t>Boulot, </a:t>
            </a:r>
            <a:r>
              <a:rPr lang="fr-FR" sz="1400" dirty="0"/>
              <a:t>Armelle </a:t>
            </a:r>
            <a:r>
              <a:rPr lang="fr-FR" sz="1400" dirty="0" smtClean="0"/>
              <a:t>Prunier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91051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1014" y="589946"/>
            <a:ext cx="113143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 smtClean="0"/>
              <a:t>Supplementary</a:t>
            </a:r>
            <a:r>
              <a:rPr lang="fr-FR" sz="1600" dirty="0" smtClean="0"/>
              <a:t> </a:t>
            </a:r>
            <a:r>
              <a:rPr lang="fr-FR" sz="1600" dirty="0"/>
              <a:t>Figure S2 : </a:t>
            </a:r>
            <a:r>
              <a:rPr lang="fr-FR" sz="1600" dirty="0" err="1"/>
              <a:t>Representative</a:t>
            </a:r>
            <a:r>
              <a:rPr lang="fr-FR" sz="1600" dirty="0"/>
              <a:t> </a:t>
            </a:r>
            <a:r>
              <a:rPr lang="en-US" sz="1600" baseline="30000" dirty="0"/>
              <a:t>1</a:t>
            </a:r>
            <a:r>
              <a:rPr lang="en-US" sz="1600" dirty="0"/>
              <a:t>H-Nuclear Magnetic Resonance</a:t>
            </a:r>
            <a:r>
              <a:rPr lang="fr-FR" sz="1600" dirty="0" smtClean="0"/>
              <a:t> </a:t>
            </a:r>
            <a:r>
              <a:rPr lang="fr-FR" sz="1600" dirty="0" err="1"/>
              <a:t>spectra</a:t>
            </a:r>
            <a:r>
              <a:rPr lang="fr-FR" sz="1600" dirty="0"/>
              <a:t> of porcine </a:t>
            </a:r>
            <a:r>
              <a:rPr lang="fr-FR" sz="1600" dirty="0" err="1"/>
              <a:t>salivary</a:t>
            </a:r>
            <a:r>
              <a:rPr lang="fr-FR" sz="1600" dirty="0"/>
              <a:t> </a:t>
            </a:r>
            <a:r>
              <a:rPr lang="fr-FR" sz="1600" dirty="0" err="1"/>
              <a:t>samples</a:t>
            </a:r>
            <a:endParaRPr lang="fr-FR" sz="1600" i="1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079" y="1097077"/>
            <a:ext cx="10913611" cy="556594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1015" y="-1"/>
            <a:ext cx="115566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Animal journal. </a:t>
            </a:r>
            <a:r>
              <a:rPr lang="fr-FR" sz="1600" dirty="0" err="1" smtClean="0"/>
              <a:t>Salivary</a:t>
            </a:r>
            <a:r>
              <a:rPr lang="fr-FR" sz="1600" dirty="0" smtClean="0"/>
              <a:t> </a:t>
            </a:r>
            <a:r>
              <a:rPr lang="fr-FR" sz="1600" dirty="0"/>
              <a:t>and </a:t>
            </a:r>
            <a:r>
              <a:rPr lang="fr-FR" sz="1600" dirty="0" err="1"/>
              <a:t>urinary</a:t>
            </a:r>
            <a:r>
              <a:rPr lang="fr-FR" sz="1600" dirty="0"/>
              <a:t> </a:t>
            </a:r>
            <a:r>
              <a:rPr lang="fr-FR" sz="1600" dirty="0" err="1"/>
              <a:t>metabolome</a:t>
            </a:r>
            <a:r>
              <a:rPr lang="fr-FR" sz="1600" dirty="0"/>
              <a:t> </a:t>
            </a:r>
            <a:r>
              <a:rPr lang="fr-FR" sz="1600" dirty="0" err="1"/>
              <a:t>analysis</a:t>
            </a:r>
            <a:r>
              <a:rPr lang="fr-FR" sz="1600" dirty="0"/>
              <a:t> for </a:t>
            </a:r>
            <a:r>
              <a:rPr lang="fr-FR" sz="1600" dirty="0" err="1"/>
              <a:t>pre-puberty-related</a:t>
            </a:r>
            <a:r>
              <a:rPr lang="fr-FR" sz="1600" dirty="0"/>
              <a:t> </a:t>
            </a:r>
            <a:r>
              <a:rPr lang="fr-FR" sz="1600" dirty="0" err="1"/>
              <a:t>biomarkers</a:t>
            </a:r>
            <a:r>
              <a:rPr lang="fr-FR" sz="1600" dirty="0"/>
              <a:t> identification in porcine</a:t>
            </a:r>
            <a:r>
              <a:rPr lang="fr-FR" sz="1600" dirty="0" smtClean="0"/>
              <a:t>.</a:t>
            </a:r>
            <a:endParaRPr lang="fr-FR" sz="1600" dirty="0"/>
          </a:p>
          <a:p>
            <a:r>
              <a:rPr lang="fr-FR" sz="1400" dirty="0" err="1"/>
              <a:t>Ghylène</a:t>
            </a:r>
            <a:r>
              <a:rPr lang="fr-FR" sz="1400" dirty="0"/>
              <a:t> </a:t>
            </a:r>
            <a:r>
              <a:rPr lang="fr-FR" sz="1400" dirty="0" smtClean="0"/>
              <a:t>Goudet, </a:t>
            </a:r>
            <a:r>
              <a:rPr lang="fr-FR" sz="1400" dirty="0"/>
              <a:t>Lydie </a:t>
            </a:r>
            <a:r>
              <a:rPr lang="fr-FR" sz="1400" dirty="0" smtClean="0"/>
              <a:t>Nadal-Desbarats, </a:t>
            </a:r>
            <a:r>
              <a:rPr lang="fr-FR" sz="1400" dirty="0"/>
              <a:t>Cécile </a:t>
            </a:r>
            <a:r>
              <a:rPr lang="fr-FR" sz="1400" dirty="0" smtClean="0"/>
              <a:t>Douet, </a:t>
            </a:r>
            <a:r>
              <a:rPr lang="fr-FR" sz="1400" dirty="0"/>
              <a:t>Jonathan </a:t>
            </a:r>
            <a:r>
              <a:rPr lang="fr-FR" sz="1400" dirty="0" smtClean="0"/>
              <a:t>Savoie, </a:t>
            </a:r>
            <a:r>
              <a:rPr lang="fr-FR" sz="1400" dirty="0"/>
              <a:t>Christophe </a:t>
            </a:r>
            <a:r>
              <a:rPr lang="fr-FR" sz="1400" dirty="0" smtClean="0"/>
              <a:t>Staub, </a:t>
            </a:r>
            <a:r>
              <a:rPr lang="fr-FR" sz="1400" dirty="0"/>
              <a:t>Eric </a:t>
            </a:r>
            <a:r>
              <a:rPr lang="fr-FR" sz="1400" dirty="0" smtClean="0"/>
              <a:t>Venturi, </a:t>
            </a:r>
            <a:r>
              <a:rPr lang="fr-FR" sz="1400" dirty="0"/>
              <a:t>Stéphane </a:t>
            </a:r>
            <a:r>
              <a:rPr lang="fr-FR" sz="1400" dirty="0" smtClean="0"/>
              <a:t>Ferchaud, </a:t>
            </a:r>
            <a:r>
              <a:rPr lang="fr-FR" sz="1400" dirty="0"/>
              <a:t>Sylviane </a:t>
            </a:r>
            <a:r>
              <a:rPr lang="fr-FR" sz="1400" dirty="0" smtClean="0"/>
              <a:t>Boulot, </a:t>
            </a:r>
            <a:r>
              <a:rPr lang="fr-FR" sz="1400" dirty="0"/>
              <a:t>Armelle </a:t>
            </a:r>
            <a:r>
              <a:rPr lang="fr-FR" sz="1400" dirty="0" smtClean="0"/>
              <a:t>Prunier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9017540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141</Words>
  <Application>Microsoft Office PowerPoint</Application>
  <PresentationFormat>Grand écran</PresentationFormat>
  <Paragraphs>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>INRA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Ghylene Goudet-Guitton</dc:creator>
  <cp:lastModifiedBy>Ghylene Goudet</cp:lastModifiedBy>
  <cp:revision>53</cp:revision>
  <cp:lastPrinted>2017-11-30T09:38:09Z</cp:lastPrinted>
  <dcterms:created xsi:type="dcterms:W3CDTF">2017-04-07T12:25:49Z</dcterms:created>
  <dcterms:modified xsi:type="dcterms:W3CDTF">2018-07-17T09:17:56Z</dcterms:modified>
</cp:coreProperties>
</file>