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 showGuides="1">
      <p:cViewPr>
        <p:scale>
          <a:sx n="100" d="100"/>
          <a:sy n="100" d="100"/>
        </p:scale>
        <p:origin x="-72" y="2010"/>
      </p:cViewPr>
      <p:guideLst>
        <p:guide orient="horz" pos="981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A025-EC3B-4AAB-9134-2D7DC855CE7E}" type="datetimeFigureOut">
              <a:rPr lang="en-GB" smtClean="0"/>
              <a:t>09/04/2015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73C5C-7D5E-4FCB-AE0F-F2A362FE0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6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15C2F-88BC-40BD-95B0-055278AAE79A}" type="datetimeFigureOut">
              <a:rPr lang="en-GB" smtClean="0"/>
              <a:t>09/04/2015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0F24E-BD6A-403B-A4F7-C6B7B1BE7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1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0F24E-BD6A-403B-A4F7-C6B7B1BE7D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8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13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83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9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2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79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46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77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49DD-7D07-4E31-870F-FCAEF1C1A365}" type="datetimeFigureOut">
              <a:rPr lang="fr-FR" smtClean="0"/>
              <a:t>09/04/2015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48F5-361B-45DE-AA06-EEC76928796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9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15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846" t="7131" r="8584" b="4817"/>
          <a:stretch/>
        </p:blipFill>
        <p:spPr bwMode="auto">
          <a:xfrm>
            <a:off x="4616879" y="68889"/>
            <a:ext cx="4491625" cy="605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7"/>
          <p:cNvSpPr txBox="1"/>
          <p:nvPr/>
        </p:nvSpPr>
        <p:spPr>
          <a:xfrm>
            <a:off x="0" y="6156012"/>
            <a:ext cx="93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b="1" dirty="0" smtClean="0"/>
              <a:t>Supplementary Figure S2</a:t>
            </a:r>
            <a:r>
              <a:rPr lang="en-NZ" sz="1200" dirty="0" smtClean="0"/>
              <a:t>. </a:t>
            </a:r>
            <a:r>
              <a:rPr lang="en-GB" sz="1200" b="1" dirty="0"/>
              <a:t>a)</a:t>
            </a:r>
            <a:r>
              <a:rPr lang="en-GB" sz="1200" dirty="0"/>
              <a:t> Diagram and </a:t>
            </a:r>
            <a:r>
              <a:rPr lang="en-GB" sz="1200" b="1" dirty="0"/>
              <a:t>b)</a:t>
            </a:r>
            <a:r>
              <a:rPr lang="en-GB" sz="1200" dirty="0"/>
              <a:t> aerial photo of the outdoor areas. In order to achieve 4 m</a:t>
            </a:r>
            <a:r>
              <a:rPr lang="en-GB" sz="1200" baseline="30000" dirty="0"/>
              <a:t>2</a:t>
            </a:r>
            <a:r>
              <a:rPr lang="en-GB" sz="1200" dirty="0"/>
              <a:t> outdoor area per hen for all group sizes, the shape of the areas differed between rooms, but all outdoor areas had at least 5 m in front of the veranda before the shape changed. In the aerial photo shelters placed 25 m from the veranda in the second year can be seen, together with dots of white hens.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79512" y="44624"/>
            <a:ext cx="4248000" cy="6120000"/>
            <a:chOff x="107504" y="44624"/>
            <a:chExt cx="4248000" cy="6120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7" t="5472" r="-21" b="797"/>
            <a:stretch/>
          </p:blipFill>
          <p:spPr bwMode="auto">
            <a:xfrm>
              <a:off x="107504" y="44624"/>
              <a:ext cx="4248000" cy="61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e 12"/>
            <p:cNvGrpSpPr/>
            <p:nvPr/>
          </p:nvGrpSpPr>
          <p:grpSpPr>
            <a:xfrm>
              <a:off x="611560" y="5221086"/>
              <a:ext cx="651248" cy="665469"/>
              <a:chOff x="611560" y="5797830"/>
              <a:chExt cx="651248" cy="665469"/>
            </a:xfrm>
          </p:grpSpPr>
          <p:cxnSp>
            <p:nvCxnSpPr>
              <p:cNvPr id="5" name="Connecteur droit 4"/>
              <p:cNvCxnSpPr/>
              <p:nvPr/>
            </p:nvCxnSpPr>
            <p:spPr>
              <a:xfrm>
                <a:off x="611560" y="5797830"/>
                <a:ext cx="216024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5962" y="5917015"/>
                <a:ext cx="633670" cy="546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Connecteur droit 7"/>
              <p:cNvCxnSpPr/>
              <p:nvPr/>
            </p:nvCxnSpPr>
            <p:spPr>
              <a:xfrm flipV="1">
                <a:off x="821131" y="5804319"/>
                <a:ext cx="0" cy="642564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821131" y="6446883"/>
                <a:ext cx="441677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ZoneTexte 5"/>
          <p:cNvSpPr txBox="1"/>
          <p:nvPr/>
        </p:nvSpPr>
        <p:spPr>
          <a:xfrm>
            <a:off x="-80378" y="652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a)</a:t>
            </a:r>
            <a:endParaRPr lang="en-GB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0210" y="1628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6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91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Birte L Nielsen</dc:creator>
  <cp:lastModifiedBy>Birte L Nielsen</cp:lastModifiedBy>
  <cp:revision>78</cp:revision>
  <cp:lastPrinted>2014-08-28T13:47:13Z</cp:lastPrinted>
  <dcterms:created xsi:type="dcterms:W3CDTF">2014-02-13T04:15:00Z</dcterms:created>
  <dcterms:modified xsi:type="dcterms:W3CDTF">2015-04-09T11:52:16Z</dcterms:modified>
</cp:coreProperties>
</file>