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0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39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37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5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37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9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7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5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7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1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75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1FA9-BBD0-4C52-83FB-3C14F9E08FBD}" type="datetimeFigureOut">
              <a:rPr lang="en-GB" smtClean="0"/>
              <a:t>02/01/2014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F600E-2AB0-4149-8A30-991C5F53186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9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63" b="21768"/>
          <a:stretch/>
        </p:blipFill>
        <p:spPr>
          <a:xfrm>
            <a:off x="2843808" y="476673"/>
            <a:ext cx="2907768" cy="320836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2843808" y="3789040"/>
            <a:ext cx="2907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altLang="en-US" sz="1200" b="1" dirty="0" smtClean="0">
                <a:latin typeface="Arial" charset="0"/>
                <a:cs typeface="Arial" charset="0"/>
              </a:rPr>
              <a:t>Supplementary Figure S2.</a:t>
            </a:r>
            <a:r>
              <a:rPr lang="en-GB" altLang="en-US" sz="1200" dirty="0" smtClean="0">
                <a:latin typeface="Arial" charset="0"/>
                <a:cs typeface="Arial" charset="0"/>
              </a:rPr>
              <a:t> The nipple drinker was </a:t>
            </a:r>
            <a:r>
              <a:rPr lang="en-GB" altLang="en-US" sz="1200" dirty="0" smtClean="0">
                <a:latin typeface="Arial" charset="0"/>
                <a:cs typeface="Arial" charset="0"/>
              </a:rPr>
              <a:t>mounted 0.53 m above floor level with a 15° downward angel against the horizontal plan.</a:t>
            </a:r>
            <a:endParaRPr lang="en-GB" altLang="en-US" sz="1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9670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Skærmshow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Mai-Lis Andersen</dc:creator>
  <cp:lastModifiedBy>Heidi Mai-Lis Andersen</cp:lastModifiedBy>
  <cp:revision>2</cp:revision>
  <dcterms:created xsi:type="dcterms:W3CDTF">2014-01-02T09:05:23Z</dcterms:created>
  <dcterms:modified xsi:type="dcterms:W3CDTF">2014-01-02T09:16:11Z</dcterms:modified>
</cp:coreProperties>
</file>