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6858000" cy="9144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790" y="-31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8400" cy="196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480" cy="2529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342720" y="4908960"/>
            <a:ext cx="6171480" cy="2529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8400" cy="196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400" cy="2529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504960" y="2139480"/>
            <a:ext cx="3011400" cy="2529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3504960" y="4908960"/>
            <a:ext cx="3011400" cy="2529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342720" y="4908960"/>
            <a:ext cx="3011400" cy="2529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8400" cy="196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400" cy="2529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04960" y="2139480"/>
            <a:ext cx="3011400" cy="2529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4" name="Bilde 3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04600" y="4971960"/>
            <a:ext cx="3011400" cy="2402640"/>
          </a:xfrm>
          <a:prstGeom prst="rect">
            <a:avLst/>
          </a:prstGeom>
          <a:ln>
            <a:noFill/>
          </a:ln>
        </p:spPr>
      </p:pic>
      <p:pic>
        <p:nvPicPr>
          <p:cNvPr id="35" name="Bilde 3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2360" y="4971960"/>
            <a:ext cx="3011400" cy="2402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8400" cy="196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480" cy="5302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8400" cy="196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480" cy="53024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8400" cy="196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400" cy="53024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3504960" y="2139480"/>
            <a:ext cx="3011400" cy="53024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8400" cy="196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14440" y="2840400"/>
            <a:ext cx="5828400" cy="4601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8400" cy="196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400" cy="2529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342720" y="4908960"/>
            <a:ext cx="3011400" cy="2529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3504960" y="2139480"/>
            <a:ext cx="3011400" cy="53024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8400" cy="196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400" cy="53024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3504960" y="2139480"/>
            <a:ext cx="3011400" cy="2529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3504960" y="4908960"/>
            <a:ext cx="3011400" cy="2529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8400" cy="196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400" cy="2529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3504960" y="2139480"/>
            <a:ext cx="3011400" cy="2529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342720" y="4908960"/>
            <a:ext cx="6171120" cy="2529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8400" cy="19598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nb-NO"/>
              <a:t>Klikk for å redigere titteltekstformatet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480" cy="530244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nb-NO"/>
              <a:t>Klikk for å redigere formatet på disposisjonsteksten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nb-NO"/>
              <a:t>Andre disposisjonsnivå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nb-NO"/>
              <a:t>Tredje disposisjonsnivå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nb-NO"/>
              <a:t>Fjerde disposisjonsnivå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nb-NO"/>
              <a:t>Femte disposisjonsnivå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nb-NO"/>
              <a:t>Sjette disposisjonsnivå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nb-NO"/>
              <a:t>Sjuende disposisjonsnivå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200520" y="5487480"/>
            <a:ext cx="6530760" cy="3655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b="1" dirty="0" smtClean="0">
                <a:solidFill>
                  <a:srgbClr val="000000"/>
                </a:solidFill>
                <a:latin typeface="Calibri"/>
                <a:ea typeface="DejaVu Sans"/>
              </a:rPr>
              <a:t>Supplementary Figure </a:t>
            </a:r>
            <a:r>
              <a:rPr lang="en-GB" b="1" dirty="0" smtClean="0">
                <a:solidFill>
                  <a:srgbClr val="000000"/>
                </a:solidFill>
                <a:latin typeface="Calibri"/>
                <a:ea typeface="DejaVu Sans"/>
              </a:rPr>
              <a:t>S4:</a:t>
            </a:r>
            <a:r>
              <a:rPr lang="en-GB" dirty="0" smtClean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Calibri"/>
                <a:ea typeface="DejaVu Sans"/>
              </a:rPr>
              <a:t>Frequencies for each assessment score for the traits in the analysis, and the frequency for the total sum score of osteochondrosis. Traits abbreviated as follows: FPAS= Front leg pasterns side view; FFLK=Front leg pastern front view; FKNE=Front leg knee side view; FSTA= Front leg knee front view; HSTA=Hind leg stance rear view; HSTU=Hind leg standing under side view; HITO=Hind leg inner toe; HPAS= Hind leg pastern side view;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ea typeface="DejaVu Sans"/>
              </a:rPr>
              <a:t>WADL</a:t>
            </a:r>
            <a:r>
              <a:rPr lang="en-GB" dirty="0" smtClean="0">
                <a:solidFill>
                  <a:srgbClr val="000000"/>
                </a:solidFill>
                <a:latin typeface="Calibri"/>
                <a:ea typeface="DejaVu Sans"/>
              </a:rPr>
              <a:t>=Waddling hind quarters; ARCH=Arched back side view;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ea typeface="DejaVu Sans"/>
              </a:rPr>
              <a:t>DIPP</a:t>
            </a:r>
            <a:r>
              <a:rPr lang="en-GB" dirty="0" smtClean="0">
                <a:solidFill>
                  <a:srgbClr val="000000"/>
                </a:solidFill>
                <a:latin typeface="Calibri"/>
                <a:ea typeface="DejaVu Sans"/>
              </a:rPr>
              <a:t>=Dipped back side view</a:t>
            </a:r>
            <a:r>
              <a:rPr lang="en-GB" dirty="0">
                <a:solidFill>
                  <a:srgbClr val="000000"/>
                </a:solidFill>
                <a:latin typeface="Calibri"/>
                <a:ea typeface="DejaVu Sans"/>
              </a:rPr>
              <a:t>;</a:t>
            </a:r>
            <a:r>
              <a:rPr lang="en-GB" dirty="0" smtClean="0">
                <a:solidFill>
                  <a:srgbClr val="000000"/>
                </a:solidFill>
                <a:latin typeface="Calibri"/>
                <a:ea typeface="DejaVu Sans"/>
              </a:rPr>
              <a:t> OCT=The sum score of osteochondrosis assessed on the medial and lateral condyles at the distal end of the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ea typeface="DejaVu Sans"/>
              </a:rPr>
              <a:t>humerus</a:t>
            </a:r>
            <a:r>
              <a:rPr lang="en-GB" dirty="0" smtClean="0">
                <a:solidFill>
                  <a:srgbClr val="000000"/>
                </a:solidFill>
                <a:latin typeface="Calibri"/>
                <a:ea typeface="DejaVu Sans"/>
              </a:rPr>
              <a:t> or the femur of the right and left leg based on images from computed tomography. </a:t>
            </a:r>
            <a:endParaRPr lang="en-GB" dirty="0" smtClean="0"/>
          </a:p>
          <a:p>
            <a:pPr>
              <a:lnSpc>
                <a:spcPct val="100000"/>
              </a:lnSpc>
            </a:pPr>
            <a:endParaRPr dirty="0"/>
          </a:p>
        </p:txBody>
      </p:sp>
      <p:pic>
        <p:nvPicPr>
          <p:cNvPr id="1027" name="Picture 3" descr="\\NT-SERVER\data\360\Geninova\FoU-prosjekter\3036 Robust gris(NFR)\3036 Robust gris(NFR)\torunns arbeidskatalog\2art\sendes inn\inn\inn_ny\gamle\Supplementary figure s5_ny.t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278"/>
          <a:stretch/>
        </p:blipFill>
        <p:spPr bwMode="auto">
          <a:xfrm>
            <a:off x="152339" y="179512"/>
            <a:ext cx="6589029" cy="521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135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Torunn Aasmundstad</dc:creator>
  <cp:lastModifiedBy>Nadine Miraux</cp:lastModifiedBy>
  <cp:revision>4</cp:revision>
  <dcterms:modified xsi:type="dcterms:W3CDTF">2014-04-15T12:12:01Z</dcterms:modified>
</cp:coreProperties>
</file>