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2610" y="-78"/>
      </p:cViewPr>
      <p:guideLst>
        <p:guide orient="horz" pos="2880"/>
        <p:guide pos="216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514350" y="2840568"/>
            <a:ext cx="5829300" cy="1960033"/>
          </a:xfrm>
        </p:spPr>
        <p:txBody>
          <a:bodyPr/>
          <a:lstStyle/>
          <a:p>
            <a:r>
              <a:rPr lang="nb-NO" smtClean="0"/>
              <a:t>Klikk for å redigere tittelstil</a:t>
            </a:r>
            <a:endParaRPr lang="en-GB"/>
          </a:p>
        </p:txBody>
      </p:sp>
      <p:sp>
        <p:nvSpPr>
          <p:cNvPr id="3" name="Undertittel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en-GB"/>
          </a:p>
        </p:txBody>
      </p:sp>
      <p:sp>
        <p:nvSpPr>
          <p:cNvPr id="4" name="Plassholder for dato 3"/>
          <p:cNvSpPr>
            <a:spLocks noGrp="1"/>
          </p:cNvSpPr>
          <p:nvPr>
            <p:ph type="dt" sz="half" idx="10"/>
          </p:nvPr>
        </p:nvSpPr>
        <p:spPr/>
        <p:txBody>
          <a:bodyPr/>
          <a:lstStyle/>
          <a:p>
            <a:fld id="{B993141D-FBF6-42AA-9379-6F808B613F5F}" type="datetimeFigureOut">
              <a:rPr lang="en-GB" smtClean="0"/>
              <a:pPr/>
              <a:t>15/04/2014</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DAFB1276-0D4F-4967-8C55-DCCED48F4E53}" type="slidenum">
              <a:rPr lang="en-GB" smtClean="0"/>
              <a:pPr/>
              <a:t>‹N°›</a:t>
            </a:fld>
            <a:endParaRPr lang="en-GB"/>
          </a:p>
        </p:txBody>
      </p:sp>
    </p:spTree>
    <p:extLst>
      <p:ext uri="{BB962C8B-B14F-4D97-AF65-F5344CB8AC3E}">
        <p14:creationId xmlns:p14="http://schemas.microsoft.com/office/powerpoint/2010/main" xmlns="" val="215397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GB"/>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dato 3"/>
          <p:cNvSpPr>
            <a:spLocks noGrp="1"/>
          </p:cNvSpPr>
          <p:nvPr>
            <p:ph type="dt" sz="half" idx="10"/>
          </p:nvPr>
        </p:nvSpPr>
        <p:spPr/>
        <p:txBody>
          <a:bodyPr/>
          <a:lstStyle/>
          <a:p>
            <a:fld id="{B993141D-FBF6-42AA-9379-6F808B613F5F}" type="datetimeFigureOut">
              <a:rPr lang="en-GB" smtClean="0"/>
              <a:pPr/>
              <a:t>15/04/2014</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DAFB1276-0D4F-4967-8C55-DCCED48F4E53}" type="slidenum">
              <a:rPr lang="en-GB" smtClean="0"/>
              <a:pPr/>
              <a:t>‹N°›</a:t>
            </a:fld>
            <a:endParaRPr lang="en-GB"/>
          </a:p>
        </p:txBody>
      </p:sp>
    </p:spTree>
    <p:extLst>
      <p:ext uri="{BB962C8B-B14F-4D97-AF65-F5344CB8AC3E}">
        <p14:creationId xmlns:p14="http://schemas.microsoft.com/office/powerpoint/2010/main" xmlns="" val="1186777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4972050" y="366185"/>
            <a:ext cx="1543050" cy="7802033"/>
          </a:xfrm>
        </p:spPr>
        <p:txBody>
          <a:bodyPr vert="eaVert"/>
          <a:lstStyle/>
          <a:p>
            <a:r>
              <a:rPr lang="nb-NO" smtClean="0"/>
              <a:t>Klikk for å redigere tittelstil</a:t>
            </a:r>
            <a:endParaRPr lang="en-GB"/>
          </a:p>
        </p:txBody>
      </p:sp>
      <p:sp>
        <p:nvSpPr>
          <p:cNvPr id="3" name="Plassholder for loddrett tekst 2"/>
          <p:cNvSpPr>
            <a:spLocks noGrp="1"/>
          </p:cNvSpPr>
          <p:nvPr>
            <p:ph type="body" orient="vert" idx="1"/>
          </p:nvPr>
        </p:nvSpPr>
        <p:spPr>
          <a:xfrm>
            <a:off x="342900" y="366185"/>
            <a:ext cx="4514850" cy="7802033"/>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dato 3"/>
          <p:cNvSpPr>
            <a:spLocks noGrp="1"/>
          </p:cNvSpPr>
          <p:nvPr>
            <p:ph type="dt" sz="half" idx="10"/>
          </p:nvPr>
        </p:nvSpPr>
        <p:spPr/>
        <p:txBody>
          <a:bodyPr/>
          <a:lstStyle/>
          <a:p>
            <a:fld id="{B993141D-FBF6-42AA-9379-6F808B613F5F}" type="datetimeFigureOut">
              <a:rPr lang="en-GB" smtClean="0"/>
              <a:pPr/>
              <a:t>15/04/2014</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DAFB1276-0D4F-4967-8C55-DCCED48F4E53}" type="slidenum">
              <a:rPr lang="en-GB" smtClean="0"/>
              <a:pPr/>
              <a:t>‹N°›</a:t>
            </a:fld>
            <a:endParaRPr lang="en-GB"/>
          </a:p>
        </p:txBody>
      </p:sp>
    </p:spTree>
    <p:extLst>
      <p:ext uri="{BB962C8B-B14F-4D97-AF65-F5344CB8AC3E}">
        <p14:creationId xmlns:p14="http://schemas.microsoft.com/office/powerpoint/2010/main" xmlns="" val="820328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GB"/>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dato 3"/>
          <p:cNvSpPr>
            <a:spLocks noGrp="1"/>
          </p:cNvSpPr>
          <p:nvPr>
            <p:ph type="dt" sz="half" idx="10"/>
          </p:nvPr>
        </p:nvSpPr>
        <p:spPr/>
        <p:txBody>
          <a:bodyPr/>
          <a:lstStyle/>
          <a:p>
            <a:fld id="{B993141D-FBF6-42AA-9379-6F808B613F5F}" type="datetimeFigureOut">
              <a:rPr lang="en-GB" smtClean="0"/>
              <a:pPr/>
              <a:t>15/04/2014</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DAFB1276-0D4F-4967-8C55-DCCED48F4E53}" type="slidenum">
              <a:rPr lang="en-GB" smtClean="0"/>
              <a:pPr/>
              <a:t>‹N°›</a:t>
            </a:fld>
            <a:endParaRPr lang="en-GB"/>
          </a:p>
        </p:txBody>
      </p:sp>
    </p:spTree>
    <p:extLst>
      <p:ext uri="{BB962C8B-B14F-4D97-AF65-F5344CB8AC3E}">
        <p14:creationId xmlns:p14="http://schemas.microsoft.com/office/powerpoint/2010/main" xmlns="" val="140150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541735" y="5875867"/>
            <a:ext cx="5829300" cy="1816100"/>
          </a:xfrm>
        </p:spPr>
        <p:txBody>
          <a:bodyPr anchor="t"/>
          <a:lstStyle>
            <a:lvl1pPr algn="l">
              <a:defRPr sz="4000" b="1" cap="all"/>
            </a:lvl1pPr>
          </a:lstStyle>
          <a:p>
            <a:r>
              <a:rPr lang="nb-NO" smtClean="0"/>
              <a:t>Klikk for å redigere tittelstil</a:t>
            </a:r>
            <a:endParaRPr lang="en-GB"/>
          </a:p>
        </p:txBody>
      </p:sp>
      <p:sp>
        <p:nvSpPr>
          <p:cNvPr id="3" name="Plassholder for tekst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B993141D-FBF6-42AA-9379-6F808B613F5F}" type="datetimeFigureOut">
              <a:rPr lang="en-GB" smtClean="0"/>
              <a:pPr/>
              <a:t>15/04/2014</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DAFB1276-0D4F-4967-8C55-DCCED48F4E53}" type="slidenum">
              <a:rPr lang="en-GB" smtClean="0"/>
              <a:pPr/>
              <a:t>‹N°›</a:t>
            </a:fld>
            <a:endParaRPr lang="en-GB"/>
          </a:p>
        </p:txBody>
      </p:sp>
    </p:spTree>
    <p:extLst>
      <p:ext uri="{BB962C8B-B14F-4D97-AF65-F5344CB8AC3E}">
        <p14:creationId xmlns:p14="http://schemas.microsoft.com/office/powerpoint/2010/main" xmlns="" val="3759329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GB"/>
          </a:p>
        </p:txBody>
      </p:sp>
      <p:sp>
        <p:nvSpPr>
          <p:cNvPr id="3" name="Plassholder for innhold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innhold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5" name="Plassholder for dato 4"/>
          <p:cNvSpPr>
            <a:spLocks noGrp="1"/>
          </p:cNvSpPr>
          <p:nvPr>
            <p:ph type="dt" sz="half" idx="10"/>
          </p:nvPr>
        </p:nvSpPr>
        <p:spPr/>
        <p:txBody>
          <a:bodyPr/>
          <a:lstStyle/>
          <a:p>
            <a:fld id="{B993141D-FBF6-42AA-9379-6F808B613F5F}" type="datetimeFigureOut">
              <a:rPr lang="en-GB" smtClean="0"/>
              <a:pPr/>
              <a:t>15/04/2014</a:t>
            </a:fld>
            <a:endParaRPr lang="en-GB"/>
          </a:p>
        </p:txBody>
      </p:sp>
      <p:sp>
        <p:nvSpPr>
          <p:cNvPr id="6" name="Plassholder for bunntekst 5"/>
          <p:cNvSpPr>
            <a:spLocks noGrp="1"/>
          </p:cNvSpPr>
          <p:nvPr>
            <p:ph type="ftr" sz="quarter" idx="11"/>
          </p:nvPr>
        </p:nvSpPr>
        <p:spPr/>
        <p:txBody>
          <a:bodyPr/>
          <a:lstStyle/>
          <a:p>
            <a:endParaRPr lang="en-GB"/>
          </a:p>
        </p:txBody>
      </p:sp>
      <p:sp>
        <p:nvSpPr>
          <p:cNvPr id="7" name="Plassholder for lysbildenummer 6"/>
          <p:cNvSpPr>
            <a:spLocks noGrp="1"/>
          </p:cNvSpPr>
          <p:nvPr>
            <p:ph type="sldNum" sz="quarter" idx="12"/>
          </p:nvPr>
        </p:nvSpPr>
        <p:spPr/>
        <p:txBody>
          <a:bodyPr/>
          <a:lstStyle/>
          <a:p>
            <a:fld id="{DAFB1276-0D4F-4967-8C55-DCCED48F4E53}" type="slidenum">
              <a:rPr lang="en-GB" smtClean="0"/>
              <a:pPr/>
              <a:t>‹N°›</a:t>
            </a:fld>
            <a:endParaRPr lang="en-GB"/>
          </a:p>
        </p:txBody>
      </p:sp>
    </p:spTree>
    <p:extLst>
      <p:ext uri="{BB962C8B-B14F-4D97-AF65-F5344CB8AC3E}">
        <p14:creationId xmlns:p14="http://schemas.microsoft.com/office/powerpoint/2010/main" xmlns="" val="2260428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en-GB"/>
          </a:p>
        </p:txBody>
      </p:sp>
      <p:sp>
        <p:nvSpPr>
          <p:cNvPr id="3" name="Plassholder for tekst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5" name="Plassholder for tekst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7" name="Plassholder for dato 6"/>
          <p:cNvSpPr>
            <a:spLocks noGrp="1"/>
          </p:cNvSpPr>
          <p:nvPr>
            <p:ph type="dt" sz="half" idx="10"/>
          </p:nvPr>
        </p:nvSpPr>
        <p:spPr/>
        <p:txBody>
          <a:bodyPr/>
          <a:lstStyle/>
          <a:p>
            <a:fld id="{B993141D-FBF6-42AA-9379-6F808B613F5F}" type="datetimeFigureOut">
              <a:rPr lang="en-GB" smtClean="0"/>
              <a:pPr/>
              <a:t>15/04/2014</a:t>
            </a:fld>
            <a:endParaRPr lang="en-GB"/>
          </a:p>
        </p:txBody>
      </p:sp>
      <p:sp>
        <p:nvSpPr>
          <p:cNvPr id="8" name="Plassholder for bunntekst 7"/>
          <p:cNvSpPr>
            <a:spLocks noGrp="1"/>
          </p:cNvSpPr>
          <p:nvPr>
            <p:ph type="ftr" sz="quarter" idx="11"/>
          </p:nvPr>
        </p:nvSpPr>
        <p:spPr/>
        <p:txBody>
          <a:bodyPr/>
          <a:lstStyle/>
          <a:p>
            <a:endParaRPr lang="en-GB"/>
          </a:p>
        </p:txBody>
      </p:sp>
      <p:sp>
        <p:nvSpPr>
          <p:cNvPr id="9" name="Plassholder for lysbildenummer 8"/>
          <p:cNvSpPr>
            <a:spLocks noGrp="1"/>
          </p:cNvSpPr>
          <p:nvPr>
            <p:ph type="sldNum" sz="quarter" idx="12"/>
          </p:nvPr>
        </p:nvSpPr>
        <p:spPr/>
        <p:txBody>
          <a:bodyPr/>
          <a:lstStyle/>
          <a:p>
            <a:fld id="{DAFB1276-0D4F-4967-8C55-DCCED48F4E53}" type="slidenum">
              <a:rPr lang="en-GB" smtClean="0"/>
              <a:pPr/>
              <a:t>‹N°›</a:t>
            </a:fld>
            <a:endParaRPr lang="en-GB"/>
          </a:p>
        </p:txBody>
      </p:sp>
    </p:spTree>
    <p:extLst>
      <p:ext uri="{BB962C8B-B14F-4D97-AF65-F5344CB8AC3E}">
        <p14:creationId xmlns:p14="http://schemas.microsoft.com/office/powerpoint/2010/main" xmlns="" val="1970473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GB"/>
          </a:p>
        </p:txBody>
      </p:sp>
      <p:sp>
        <p:nvSpPr>
          <p:cNvPr id="3" name="Plassholder for dato 2"/>
          <p:cNvSpPr>
            <a:spLocks noGrp="1"/>
          </p:cNvSpPr>
          <p:nvPr>
            <p:ph type="dt" sz="half" idx="10"/>
          </p:nvPr>
        </p:nvSpPr>
        <p:spPr/>
        <p:txBody>
          <a:bodyPr/>
          <a:lstStyle/>
          <a:p>
            <a:fld id="{B993141D-FBF6-42AA-9379-6F808B613F5F}" type="datetimeFigureOut">
              <a:rPr lang="en-GB" smtClean="0"/>
              <a:pPr/>
              <a:t>15/04/2014</a:t>
            </a:fld>
            <a:endParaRPr lang="en-GB"/>
          </a:p>
        </p:txBody>
      </p:sp>
      <p:sp>
        <p:nvSpPr>
          <p:cNvPr id="4" name="Plassholder for bunntekst 3"/>
          <p:cNvSpPr>
            <a:spLocks noGrp="1"/>
          </p:cNvSpPr>
          <p:nvPr>
            <p:ph type="ftr" sz="quarter" idx="11"/>
          </p:nvPr>
        </p:nvSpPr>
        <p:spPr/>
        <p:txBody>
          <a:bodyPr/>
          <a:lstStyle/>
          <a:p>
            <a:endParaRPr lang="en-GB"/>
          </a:p>
        </p:txBody>
      </p:sp>
      <p:sp>
        <p:nvSpPr>
          <p:cNvPr id="5" name="Plassholder for lysbildenummer 4"/>
          <p:cNvSpPr>
            <a:spLocks noGrp="1"/>
          </p:cNvSpPr>
          <p:nvPr>
            <p:ph type="sldNum" sz="quarter" idx="12"/>
          </p:nvPr>
        </p:nvSpPr>
        <p:spPr/>
        <p:txBody>
          <a:bodyPr/>
          <a:lstStyle/>
          <a:p>
            <a:fld id="{DAFB1276-0D4F-4967-8C55-DCCED48F4E53}" type="slidenum">
              <a:rPr lang="en-GB" smtClean="0"/>
              <a:pPr/>
              <a:t>‹N°›</a:t>
            </a:fld>
            <a:endParaRPr lang="en-GB"/>
          </a:p>
        </p:txBody>
      </p:sp>
    </p:spTree>
    <p:extLst>
      <p:ext uri="{BB962C8B-B14F-4D97-AF65-F5344CB8AC3E}">
        <p14:creationId xmlns:p14="http://schemas.microsoft.com/office/powerpoint/2010/main" xmlns="" val="38093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B993141D-FBF6-42AA-9379-6F808B613F5F}" type="datetimeFigureOut">
              <a:rPr lang="en-GB" smtClean="0"/>
              <a:pPr/>
              <a:t>15/04/2014</a:t>
            </a:fld>
            <a:endParaRPr lang="en-GB"/>
          </a:p>
        </p:txBody>
      </p:sp>
      <p:sp>
        <p:nvSpPr>
          <p:cNvPr id="3" name="Plassholder for bunntekst 2"/>
          <p:cNvSpPr>
            <a:spLocks noGrp="1"/>
          </p:cNvSpPr>
          <p:nvPr>
            <p:ph type="ftr" sz="quarter" idx="11"/>
          </p:nvPr>
        </p:nvSpPr>
        <p:spPr/>
        <p:txBody>
          <a:bodyPr/>
          <a:lstStyle/>
          <a:p>
            <a:endParaRPr lang="en-GB"/>
          </a:p>
        </p:txBody>
      </p:sp>
      <p:sp>
        <p:nvSpPr>
          <p:cNvPr id="4" name="Plassholder for lysbildenummer 3"/>
          <p:cNvSpPr>
            <a:spLocks noGrp="1"/>
          </p:cNvSpPr>
          <p:nvPr>
            <p:ph type="sldNum" sz="quarter" idx="12"/>
          </p:nvPr>
        </p:nvSpPr>
        <p:spPr/>
        <p:txBody>
          <a:bodyPr/>
          <a:lstStyle/>
          <a:p>
            <a:fld id="{DAFB1276-0D4F-4967-8C55-DCCED48F4E53}" type="slidenum">
              <a:rPr lang="en-GB" smtClean="0"/>
              <a:pPr/>
              <a:t>‹N°›</a:t>
            </a:fld>
            <a:endParaRPr lang="en-GB"/>
          </a:p>
        </p:txBody>
      </p:sp>
    </p:spTree>
    <p:extLst>
      <p:ext uri="{BB962C8B-B14F-4D97-AF65-F5344CB8AC3E}">
        <p14:creationId xmlns:p14="http://schemas.microsoft.com/office/powerpoint/2010/main" xmlns="" val="2691185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342900" y="364067"/>
            <a:ext cx="2256235" cy="1549400"/>
          </a:xfrm>
        </p:spPr>
        <p:txBody>
          <a:bodyPr anchor="b"/>
          <a:lstStyle>
            <a:lvl1pPr algn="l">
              <a:defRPr sz="2000" b="1"/>
            </a:lvl1pPr>
          </a:lstStyle>
          <a:p>
            <a:r>
              <a:rPr lang="nb-NO" smtClean="0"/>
              <a:t>Klikk for å redigere tittelstil</a:t>
            </a:r>
            <a:endParaRPr lang="en-GB"/>
          </a:p>
        </p:txBody>
      </p:sp>
      <p:sp>
        <p:nvSpPr>
          <p:cNvPr id="3" name="Plassholder for innhold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tekst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B993141D-FBF6-42AA-9379-6F808B613F5F}" type="datetimeFigureOut">
              <a:rPr lang="en-GB" smtClean="0"/>
              <a:pPr/>
              <a:t>15/04/2014</a:t>
            </a:fld>
            <a:endParaRPr lang="en-GB"/>
          </a:p>
        </p:txBody>
      </p:sp>
      <p:sp>
        <p:nvSpPr>
          <p:cNvPr id="6" name="Plassholder for bunntekst 5"/>
          <p:cNvSpPr>
            <a:spLocks noGrp="1"/>
          </p:cNvSpPr>
          <p:nvPr>
            <p:ph type="ftr" sz="quarter" idx="11"/>
          </p:nvPr>
        </p:nvSpPr>
        <p:spPr/>
        <p:txBody>
          <a:bodyPr/>
          <a:lstStyle/>
          <a:p>
            <a:endParaRPr lang="en-GB"/>
          </a:p>
        </p:txBody>
      </p:sp>
      <p:sp>
        <p:nvSpPr>
          <p:cNvPr id="7" name="Plassholder for lysbildenummer 6"/>
          <p:cNvSpPr>
            <a:spLocks noGrp="1"/>
          </p:cNvSpPr>
          <p:nvPr>
            <p:ph type="sldNum" sz="quarter" idx="12"/>
          </p:nvPr>
        </p:nvSpPr>
        <p:spPr/>
        <p:txBody>
          <a:bodyPr/>
          <a:lstStyle/>
          <a:p>
            <a:fld id="{DAFB1276-0D4F-4967-8C55-DCCED48F4E53}" type="slidenum">
              <a:rPr lang="en-GB" smtClean="0"/>
              <a:pPr/>
              <a:t>‹N°›</a:t>
            </a:fld>
            <a:endParaRPr lang="en-GB"/>
          </a:p>
        </p:txBody>
      </p:sp>
    </p:spTree>
    <p:extLst>
      <p:ext uri="{BB962C8B-B14F-4D97-AF65-F5344CB8AC3E}">
        <p14:creationId xmlns:p14="http://schemas.microsoft.com/office/powerpoint/2010/main" xmlns="" val="793742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344216" y="6400800"/>
            <a:ext cx="4114800" cy="755651"/>
          </a:xfrm>
        </p:spPr>
        <p:txBody>
          <a:bodyPr anchor="b"/>
          <a:lstStyle>
            <a:lvl1pPr algn="l">
              <a:defRPr sz="2000" b="1"/>
            </a:lvl1pPr>
          </a:lstStyle>
          <a:p>
            <a:r>
              <a:rPr lang="nb-NO" smtClean="0"/>
              <a:t>Klikk for å redigere tittelstil</a:t>
            </a:r>
            <a:endParaRPr lang="en-GB"/>
          </a:p>
        </p:txBody>
      </p:sp>
      <p:sp>
        <p:nvSpPr>
          <p:cNvPr id="3" name="Plassholder for bild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Plassholder for tekst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B993141D-FBF6-42AA-9379-6F808B613F5F}" type="datetimeFigureOut">
              <a:rPr lang="en-GB" smtClean="0"/>
              <a:pPr/>
              <a:t>15/04/2014</a:t>
            </a:fld>
            <a:endParaRPr lang="en-GB"/>
          </a:p>
        </p:txBody>
      </p:sp>
      <p:sp>
        <p:nvSpPr>
          <p:cNvPr id="6" name="Plassholder for bunntekst 5"/>
          <p:cNvSpPr>
            <a:spLocks noGrp="1"/>
          </p:cNvSpPr>
          <p:nvPr>
            <p:ph type="ftr" sz="quarter" idx="11"/>
          </p:nvPr>
        </p:nvSpPr>
        <p:spPr/>
        <p:txBody>
          <a:bodyPr/>
          <a:lstStyle/>
          <a:p>
            <a:endParaRPr lang="en-GB"/>
          </a:p>
        </p:txBody>
      </p:sp>
      <p:sp>
        <p:nvSpPr>
          <p:cNvPr id="7" name="Plassholder for lysbildenummer 6"/>
          <p:cNvSpPr>
            <a:spLocks noGrp="1"/>
          </p:cNvSpPr>
          <p:nvPr>
            <p:ph type="sldNum" sz="quarter" idx="12"/>
          </p:nvPr>
        </p:nvSpPr>
        <p:spPr/>
        <p:txBody>
          <a:bodyPr/>
          <a:lstStyle/>
          <a:p>
            <a:fld id="{DAFB1276-0D4F-4967-8C55-DCCED48F4E53}" type="slidenum">
              <a:rPr lang="en-GB" smtClean="0"/>
              <a:pPr/>
              <a:t>‹N°›</a:t>
            </a:fld>
            <a:endParaRPr lang="en-GB"/>
          </a:p>
        </p:txBody>
      </p:sp>
    </p:spTree>
    <p:extLst>
      <p:ext uri="{BB962C8B-B14F-4D97-AF65-F5344CB8AC3E}">
        <p14:creationId xmlns:p14="http://schemas.microsoft.com/office/powerpoint/2010/main" xmlns="" val="2095737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nb-NO" smtClean="0"/>
              <a:t>Klikk for å redigere tittelstil</a:t>
            </a:r>
            <a:endParaRPr lang="en-GB"/>
          </a:p>
        </p:txBody>
      </p:sp>
      <p:sp>
        <p:nvSpPr>
          <p:cNvPr id="3" name="Plassholder for tekst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dato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993141D-FBF6-42AA-9379-6F808B613F5F}" type="datetimeFigureOut">
              <a:rPr lang="en-GB" smtClean="0"/>
              <a:pPr/>
              <a:t>15/04/2014</a:t>
            </a:fld>
            <a:endParaRPr lang="en-GB"/>
          </a:p>
        </p:txBody>
      </p:sp>
      <p:sp>
        <p:nvSpPr>
          <p:cNvPr id="5" name="Plassholder for bunntekst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Plassholder for lysbildenumm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AFB1276-0D4F-4967-8C55-DCCED48F4E53}" type="slidenum">
              <a:rPr lang="en-GB" smtClean="0"/>
              <a:pPr/>
              <a:t>‹N°›</a:t>
            </a:fld>
            <a:endParaRPr lang="en-GB"/>
          </a:p>
        </p:txBody>
      </p:sp>
    </p:spTree>
    <p:extLst>
      <p:ext uri="{BB962C8B-B14F-4D97-AF65-F5344CB8AC3E}">
        <p14:creationId xmlns:p14="http://schemas.microsoft.com/office/powerpoint/2010/main" xmlns="" val="909609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T-SERVER\data\360\Geninova\FoU-prosjekter\3036 Robust gris(NFR)\3036 Robust gris(NFR)\torunns arbeidskatalog\2art\sendes inn\inn\inn_ny\supplementary figure s3.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08720" y="0"/>
            <a:ext cx="5193450" cy="692460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kstSylinder 3"/>
          <p:cNvSpPr txBox="1"/>
          <p:nvPr/>
        </p:nvSpPr>
        <p:spPr>
          <a:xfrm>
            <a:off x="296525" y="7308304"/>
            <a:ext cx="6408712" cy="1754326"/>
          </a:xfrm>
          <a:prstGeom prst="rect">
            <a:avLst/>
          </a:prstGeom>
          <a:noFill/>
        </p:spPr>
        <p:txBody>
          <a:bodyPr wrap="square" rtlCol="0">
            <a:spAutoFit/>
          </a:bodyPr>
          <a:lstStyle/>
          <a:p>
            <a:r>
              <a:rPr lang="en-GB" b="1" dirty="0"/>
              <a:t>Supplementary Figure </a:t>
            </a:r>
            <a:r>
              <a:rPr lang="en-GB" b="1" dirty="0" smtClean="0"/>
              <a:t>S</a:t>
            </a:r>
            <a:r>
              <a:rPr lang="en-GB" b="1" dirty="0" smtClean="0"/>
              <a:t>2</a:t>
            </a:r>
            <a:r>
              <a:rPr lang="en-GB" b="1" dirty="0" smtClean="0"/>
              <a:t>:</a:t>
            </a:r>
            <a:r>
              <a:rPr lang="en-GB" dirty="0" smtClean="0"/>
              <a:t> </a:t>
            </a:r>
            <a:r>
              <a:rPr lang="en-GB" dirty="0"/>
              <a:t>Conformation traits assessed on a 4-point scale. The traits scored are front leg pastern front view (FFLK), hind leg sideway standing under (HSTU), hind leg small inner toe (HITO), dipped back (DIPP), arched back (ARCH) and </a:t>
            </a:r>
            <a:r>
              <a:rPr lang="en-GB" dirty="0" smtClean="0"/>
              <a:t>waddling </a:t>
            </a:r>
            <a:r>
              <a:rPr lang="en-GB" dirty="0"/>
              <a:t>hind quarters (WADL).</a:t>
            </a:r>
          </a:p>
          <a:p>
            <a:endParaRPr lang="en-GB" dirty="0"/>
          </a:p>
        </p:txBody>
      </p:sp>
    </p:spTree>
    <p:extLst>
      <p:ext uri="{BB962C8B-B14F-4D97-AF65-F5344CB8AC3E}">
        <p14:creationId xmlns:p14="http://schemas.microsoft.com/office/powerpoint/2010/main" xmlns="" val="117753665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57</Words>
  <Application>Microsoft Office PowerPoint</Application>
  <PresentationFormat>Affichage à l'écran (4:3)</PresentationFormat>
  <Paragraphs>1</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Office-tema</vt:lpstr>
      <vt:lpstr>Diapositive 1</vt:lpstr>
    </vt:vector>
  </TitlesOfParts>
  <Company>Norsvin 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Administrator</dc:creator>
  <cp:lastModifiedBy>Nadine Miraux</cp:lastModifiedBy>
  <cp:revision>5</cp:revision>
  <dcterms:created xsi:type="dcterms:W3CDTF">2013-10-22T13:01:41Z</dcterms:created>
  <dcterms:modified xsi:type="dcterms:W3CDTF">2014-04-15T12:08:57Z</dcterms:modified>
</cp:coreProperties>
</file>