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316" y="-72"/>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14350" y="2840568"/>
            <a:ext cx="5829300" cy="1960033"/>
          </a:xfrm>
        </p:spPr>
        <p:txBody>
          <a:bodyPr/>
          <a:lstStyle/>
          <a:p>
            <a:r>
              <a:rPr lang="nb-NO" smtClean="0"/>
              <a:t>Klikk for å redigere tittelstil</a:t>
            </a:r>
            <a:endParaRPr lang="en-GB"/>
          </a:p>
        </p:txBody>
      </p:sp>
      <p:sp>
        <p:nvSpPr>
          <p:cNvPr id="3" name="Undertit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99095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844090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4972050" y="366185"/>
            <a:ext cx="1543050" cy="7802033"/>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342900" y="366185"/>
            <a:ext cx="4514850" cy="7802033"/>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348301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266120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41735" y="5875867"/>
            <a:ext cx="5829300" cy="1816100"/>
          </a:xfrm>
        </p:spPr>
        <p:txBody>
          <a:bodyPr anchor="t"/>
          <a:lstStyle>
            <a:lvl1pPr algn="l">
              <a:defRPr sz="4000" b="1" cap="all"/>
            </a:lvl1pPr>
          </a:lstStyle>
          <a:p>
            <a:r>
              <a:rPr lang="nb-NO" smtClean="0"/>
              <a:t>Klikk for å redigere tittelstil</a:t>
            </a:r>
            <a:endParaRPr lang="en-GB"/>
          </a:p>
        </p:txBody>
      </p:sp>
      <p:sp>
        <p:nvSpPr>
          <p:cNvPr id="3" name="Plassholder for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5673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1982913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GB"/>
          </a:p>
        </p:txBody>
      </p:sp>
      <p:sp>
        <p:nvSpPr>
          <p:cNvPr id="3" name="Plassholder for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98294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3933521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341104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42900" y="364067"/>
            <a:ext cx="2256235" cy="1549400"/>
          </a:xfrm>
        </p:spPr>
        <p:txBody>
          <a:bodyPr anchor="b"/>
          <a:lstStyle>
            <a:lvl1pPr algn="l">
              <a:defRPr sz="2000" b="1"/>
            </a:lvl1pPr>
          </a:lstStyle>
          <a:p>
            <a:r>
              <a:rPr lang="nb-NO" smtClean="0"/>
              <a:t>Klikk for å redigere tittelstil</a:t>
            </a:r>
            <a:endParaRPr lang="en-GB"/>
          </a:p>
        </p:txBody>
      </p:sp>
      <p:sp>
        <p:nvSpPr>
          <p:cNvPr id="3" name="Plassholder for innhol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103409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344216" y="6400800"/>
            <a:ext cx="4114800" cy="755651"/>
          </a:xfrm>
        </p:spPr>
        <p:txBody>
          <a:bodyPr anchor="b"/>
          <a:lstStyle>
            <a:lvl1pPr algn="l">
              <a:defRPr sz="2000" b="1"/>
            </a:lvl1pPr>
          </a:lstStyle>
          <a:p>
            <a:r>
              <a:rPr lang="nb-NO" smtClean="0"/>
              <a:t>Klikk for å redigere tittelstil</a:t>
            </a:r>
            <a:endParaRPr lang="en-GB"/>
          </a:p>
        </p:txBody>
      </p:sp>
      <p:sp>
        <p:nvSpPr>
          <p:cNvPr id="3" name="Plassholder for bild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7E3E8C93-21E3-4491-A4D7-9A6CA31AAF2F}" type="datetimeFigureOut">
              <a:rPr lang="en-GB" smtClean="0"/>
              <a:pPr/>
              <a:t>15/04/2014</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4062410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nb-NO" smtClean="0"/>
              <a:t>Klikk for å redigere tittelstil</a:t>
            </a:r>
            <a:endParaRPr lang="en-GB"/>
          </a:p>
        </p:txBody>
      </p:sp>
      <p:sp>
        <p:nvSpPr>
          <p:cNvPr id="3" name="Plassholder for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E3E8C93-21E3-4491-A4D7-9A6CA31AAF2F}" type="datetimeFigureOut">
              <a:rPr lang="en-GB" smtClean="0"/>
              <a:pPr/>
              <a:t>15/04/2014</a:t>
            </a:fld>
            <a:endParaRPr lang="en-GB"/>
          </a:p>
        </p:txBody>
      </p:sp>
      <p:sp>
        <p:nvSpPr>
          <p:cNvPr id="5" name="Plassholder for bunnteks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079AB7-D29D-46F2-877A-CC2514ABAC5E}" type="slidenum">
              <a:rPr lang="en-GB" smtClean="0"/>
              <a:pPr/>
              <a:t>‹N°›</a:t>
            </a:fld>
            <a:endParaRPr lang="en-GB"/>
          </a:p>
        </p:txBody>
      </p:sp>
    </p:spTree>
    <p:extLst>
      <p:ext uri="{BB962C8B-B14F-4D97-AF65-F5344CB8AC3E}">
        <p14:creationId xmlns:p14="http://schemas.microsoft.com/office/powerpoint/2010/main" xmlns="" val="137150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6165304" y="502973"/>
            <a:ext cx="1160748" cy="369332"/>
          </a:xfrm>
          <a:prstGeom prst="rect">
            <a:avLst/>
          </a:prstGeom>
          <a:noFill/>
        </p:spPr>
        <p:txBody>
          <a:bodyPr wrap="square" rtlCol="0">
            <a:spAutoFit/>
          </a:bodyPr>
          <a:lstStyle/>
          <a:p>
            <a:r>
              <a:rPr lang="en-GB" dirty="0" smtClean="0"/>
              <a:t>FKNE</a:t>
            </a:r>
            <a:endParaRPr lang="en-GB" dirty="0"/>
          </a:p>
        </p:txBody>
      </p:sp>
      <p:pic>
        <p:nvPicPr>
          <p:cNvPr id="1032"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20888" y="35496"/>
            <a:ext cx="911335"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71636" y="28236"/>
            <a:ext cx="533628"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4" name="Picture 1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7806" y="40556"/>
            <a:ext cx="474890"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TekstSylinder 16"/>
          <p:cNvSpPr txBox="1"/>
          <p:nvPr/>
        </p:nvSpPr>
        <p:spPr>
          <a:xfrm>
            <a:off x="6165304" y="1547664"/>
            <a:ext cx="1656184" cy="369332"/>
          </a:xfrm>
          <a:prstGeom prst="rect">
            <a:avLst/>
          </a:prstGeom>
          <a:noFill/>
        </p:spPr>
        <p:txBody>
          <a:bodyPr wrap="square" rtlCol="0">
            <a:spAutoFit/>
          </a:bodyPr>
          <a:lstStyle/>
          <a:p>
            <a:r>
              <a:rPr lang="en-GB" dirty="0" smtClean="0"/>
              <a:t>FPAS</a:t>
            </a:r>
            <a:endParaRPr lang="en-GB" dirty="0"/>
          </a:p>
        </p:txBody>
      </p:sp>
      <p:pic>
        <p:nvPicPr>
          <p:cNvPr id="1040" name="Picture 16"/>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757000" y="2195736"/>
            <a:ext cx="672000" cy="90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2" name="TekstSylinder 21"/>
          <p:cNvSpPr txBox="1"/>
          <p:nvPr/>
        </p:nvSpPr>
        <p:spPr>
          <a:xfrm>
            <a:off x="6165304" y="2402468"/>
            <a:ext cx="1656184" cy="369332"/>
          </a:xfrm>
          <a:prstGeom prst="rect">
            <a:avLst/>
          </a:prstGeom>
          <a:noFill/>
        </p:spPr>
        <p:txBody>
          <a:bodyPr wrap="square" rtlCol="0">
            <a:spAutoFit/>
          </a:bodyPr>
          <a:lstStyle/>
          <a:p>
            <a:r>
              <a:rPr lang="en-GB" dirty="0" smtClean="0"/>
              <a:t>FSTA</a:t>
            </a:r>
            <a:endParaRPr lang="en-GB" dirty="0"/>
          </a:p>
        </p:txBody>
      </p:sp>
      <p:pic>
        <p:nvPicPr>
          <p:cNvPr id="1041" name="Picture 17"/>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b="10724"/>
          <a:stretch/>
        </p:blipFill>
        <p:spPr bwMode="auto">
          <a:xfrm>
            <a:off x="5176188" y="2195736"/>
            <a:ext cx="773092" cy="90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42" name="Picture 18"/>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88640" y="2195736"/>
            <a:ext cx="650336"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43" name="Picture 19"/>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2780928" y="3275856"/>
            <a:ext cx="426316" cy="90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44" name="Picture 20"/>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5410020" y="3275856"/>
            <a:ext cx="395244"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 name="TekstSylinder 26"/>
          <p:cNvSpPr txBox="1"/>
          <p:nvPr/>
        </p:nvSpPr>
        <p:spPr>
          <a:xfrm>
            <a:off x="6165304" y="3491880"/>
            <a:ext cx="1656184" cy="369332"/>
          </a:xfrm>
          <a:prstGeom prst="rect">
            <a:avLst/>
          </a:prstGeom>
          <a:noFill/>
        </p:spPr>
        <p:txBody>
          <a:bodyPr wrap="square" rtlCol="0">
            <a:spAutoFit/>
          </a:bodyPr>
          <a:lstStyle/>
          <a:p>
            <a:r>
              <a:rPr lang="en-GB" dirty="0" smtClean="0"/>
              <a:t>HSTA</a:t>
            </a:r>
            <a:endParaRPr lang="en-GB" dirty="0"/>
          </a:p>
        </p:txBody>
      </p:sp>
      <p:pic>
        <p:nvPicPr>
          <p:cNvPr id="1045" name="Picture 21"/>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188640" y="3275856"/>
            <a:ext cx="399665"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46" name="Picture 22"/>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2492896" y="4392080"/>
            <a:ext cx="1120958" cy="90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47" name="Picture 23"/>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5161111" y="4355976"/>
            <a:ext cx="860177"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48" name="Picture 24"/>
          <p:cNvPicPr>
            <a:picLocks noChangeAspect="1" noChangeArrowheads="1"/>
          </p:cNvPicPr>
          <p:nvPr/>
        </p:nvPicPr>
        <p:blipFill rotWithShape="1">
          <a:blip r:embed="rId13" cstate="print">
            <a:extLst>
              <a:ext uri="{28A0092B-C50C-407E-A947-70E740481C1C}">
                <a14:useLocalDpi xmlns:a14="http://schemas.microsoft.com/office/drawing/2010/main" xmlns="" val="0"/>
              </a:ext>
            </a:extLst>
          </a:blip>
          <a:srcRect l="10996"/>
          <a:stretch/>
        </p:blipFill>
        <p:spPr bwMode="auto">
          <a:xfrm>
            <a:off x="-27384" y="4355976"/>
            <a:ext cx="1165716" cy="90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3" name="TekstSylinder 32"/>
          <p:cNvSpPr txBox="1"/>
          <p:nvPr/>
        </p:nvSpPr>
        <p:spPr>
          <a:xfrm>
            <a:off x="6165304" y="4788024"/>
            <a:ext cx="1656184" cy="369332"/>
          </a:xfrm>
          <a:prstGeom prst="rect">
            <a:avLst/>
          </a:prstGeom>
          <a:noFill/>
        </p:spPr>
        <p:txBody>
          <a:bodyPr wrap="square" rtlCol="0">
            <a:spAutoFit/>
          </a:bodyPr>
          <a:lstStyle/>
          <a:p>
            <a:r>
              <a:rPr lang="en-GB" dirty="0" smtClean="0"/>
              <a:t>HPAS</a:t>
            </a:r>
            <a:endParaRPr lang="en-GB" dirty="0"/>
          </a:p>
        </p:txBody>
      </p:sp>
      <p:cxnSp>
        <p:nvCxnSpPr>
          <p:cNvPr id="6" name="Rett linje 5"/>
          <p:cNvCxnSpPr/>
          <p:nvPr/>
        </p:nvCxnSpPr>
        <p:spPr>
          <a:xfrm>
            <a:off x="332656" y="6012160"/>
            <a:ext cx="5256584"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kstSylinder 6"/>
          <p:cNvSpPr txBox="1"/>
          <p:nvPr/>
        </p:nvSpPr>
        <p:spPr>
          <a:xfrm rot="2279495">
            <a:off x="83044" y="6451620"/>
            <a:ext cx="1555010" cy="369332"/>
          </a:xfrm>
          <a:prstGeom prst="rect">
            <a:avLst/>
          </a:prstGeom>
          <a:noFill/>
        </p:spPr>
        <p:txBody>
          <a:bodyPr wrap="square" rtlCol="0">
            <a:spAutoFit/>
          </a:bodyPr>
          <a:lstStyle/>
          <a:p>
            <a:r>
              <a:rPr lang="en-GB" dirty="0" smtClean="0"/>
              <a:t>Pronounced=1</a:t>
            </a:r>
            <a:endParaRPr lang="en-GB" dirty="0"/>
          </a:p>
        </p:txBody>
      </p:sp>
      <p:cxnSp>
        <p:nvCxnSpPr>
          <p:cNvPr id="9" name="Rett linje 8"/>
          <p:cNvCxnSpPr/>
          <p:nvPr/>
        </p:nvCxnSpPr>
        <p:spPr>
          <a:xfrm>
            <a:off x="332656" y="5796136"/>
            <a:ext cx="0" cy="21602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Rett linje 43"/>
          <p:cNvCxnSpPr/>
          <p:nvPr/>
        </p:nvCxnSpPr>
        <p:spPr>
          <a:xfrm>
            <a:off x="2996952" y="5796136"/>
            <a:ext cx="0" cy="21602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Rett linje 44"/>
          <p:cNvCxnSpPr/>
          <p:nvPr/>
        </p:nvCxnSpPr>
        <p:spPr>
          <a:xfrm>
            <a:off x="5589240" y="5796136"/>
            <a:ext cx="0" cy="21602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Rett linje 45"/>
          <p:cNvCxnSpPr/>
          <p:nvPr/>
        </p:nvCxnSpPr>
        <p:spPr>
          <a:xfrm>
            <a:off x="1268760" y="5796136"/>
            <a:ext cx="0" cy="21602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Rett linje 46"/>
          <p:cNvCxnSpPr/>
          <p:nvPr/>
        </p:nvCxnSpPr>
        <p:spPr>
          <a:xfrm>
            <a:off x="2132856" y="5796136"/>
            <a:ext cx="0" cy="21602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Rett linje 47"/>
          <p:cNvCxnSpPr/>
          <p:nvPr/>
        </p:nvCxnSpPr>
        <p:spPr>
          <a:xfrm>
            <a:off x="3789040" y="5796136"/>
            <a:ext cx="0" cy="21602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Rett linje 48"/>
          <p:cNvCxnSpPr/>
          <p:nvPr/>
        </p:nvCxnSpPr>
        <p:spPr>
          <a:xfrm>
            <a:off x="4725144" y="5796136"/>
            <a:ext cx="0" cy="21602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kstSylinder 49"/>
          <p:cNvSpPr txBox="1"/>
          <p:nvPr/>
        </p:nvSpPr>
        <p:spPr>
          <a:xfrm rot="2279495">
            <a:off x="1849357" y="6451620"/>
            <a:ext cx="1555010" cy="369332"/>
          </a:xfrm>
          <a:prstGeom prst="rect">
            <a:avLst/>
          </a:prstGeom>
          <a:noFill/>
        </p:spPr>
        <p:txBody>
          <a:bodyPr wrap="square" rtlCol="0">
            <a:spAutoFit/>
          </a:bodyPr>
          <a:lstStyle/>
          <a:p>
            <a:r>
              <a:rPr lang="en-GB" dirty="0" smtClean="0"/>
              <a:t>Hint=3</a:t>
            </a:r>
            <a:endParaRPr lang="en-GB" dirty="0"/>
          </a:p>
        </p:txBody>
      </p:sp>
      <p:sp>
        <p:nvSpPr>
          <p:cNvPr id="51" name="TekstSylinder 50"/>
          <p:cNvSpPr txBox="1"/>
          <p:nvPr/>
        </p:nvSpPr>
        <p:spPr>
          <a:xfrm rot="2279495">
            <a:off x="998599" y="6451620"/>
            <a:ext cx="1555010" cy="369332"/>
          </a:xfrm>
          <a:prstGeom prst="rect">
            <a:avLst/>
          </a:prstGeom>
          <a:noFill/>
        </p:spPr>
        <p:txBody>
          <a:bodyPr wrap="square" rtlCol="0">
            <a:spAutoFit/>
          </a:bodyPr>
          <a:lstStyle/>
          <a:p>
            <a:r>
              <a:rPr lang="en-GB" dirty="0" smtClean="0"/>
              <a:t>Medium=2</a:t>
            </a:r>
            <a:endParaRPr lang="en-GB" dirty="0"/>
          </a:p>
        </p:txBody>
      </p:sp>
      <p:sp>
        <p:nvSpPr>
          <p:cNvPr id="52" name="TekstSylinder 51"/>
          <p:cNvSpPr txBox="1"/>
          <p:nvPr/>
        </p:nvSpPr>
        <p:spPr>
          <a:xfrm rot="2279495">
            <a:off x="2729846" y="6451620"/>
            <a:ext cx="1555010" cy="369332"/>
          </a:xfrm>
          <a:prstGeom prst="rect">
            <a:avLst/>
          </a:prstGeom>
          <a:noFill/>
        </p:spPr>
        <p:txBody>
          <a:bodyPr wrap="square" rtlCol="0">
            <a:spAutoFit/>
          </a:bodyPr>
          <a:lstStyle/>
          <a:p>
            <a:r>
              <a:rPr lang="en-GB" dirty="0" smtClean="0"/>
              <a:t>Correct=4</a:t>
            </a:r>
            <a:endParaRPr lang="en-GB" dirty="0"/>
          </a:p>
        </p:txBody>
      </p:sp>
      <p:sp>
        <p:nvSpPr>
          <p:cNvPr id="53" name="TekstSylinder 52"/>
          <p:cNvSpPr txBox="1"/>
          <p:nvPr/>
        </p:nvSpPr>
        <p:spPr>
          <a:xfrm rot="2279495">
            <a:off x="3593942" y="6523628"/>
            <a:ext cx="1555010" cy="369332"/>
          </a:xfrm>
          <a:prstGeom prst="rect">
            <a:avLst/>
          </a:prstGeom>
          <a:noFill/>
        </p:spPr>
        <p:txBody>
          <a:bodyPr wrap="square" rtlCol="0">
            <a:spAutoFit/>
          </a:bodyPr>
          <a:lstStyle/>
          <a:p>
            <a:r>
              <a:rPr lang="en-GB" dirty="0" smtClean="0"/>
              <a:t>Hint=5</a:t>
            </a:r>
            <a:endParaRPr lang="en-GB" dirty="0"/>
          </a:p>
        </p:txBody>
      </p:sp>
      <p:sp>
        <p:nvSpPr>
          <p:cNvPr id="54" name="TekstSylinder 53"/>
          <p:cNvSpPr txBox="1"/>
          <p:nvPr/>
        </p:nvSpPr>
        <p:spPr>
          <a:xfrm rot="2279495">
            <a:off x="4445352" y="6451620"/>
            <a:ext cx="1555010" cy="369332"/>
          </a:xfrm>
          <a:prstGeom prst="rect">
            <a:avLst/>
          </a:prstGeom>
          <a:noFill/>
        </p:spPr>
        <p:txBody>
          <a:bodyPr wrap="square" rtlCol="0">
            <a:spAutoFit/>
          </a:bodyPr>
          <a:lstStyle/>
          <a:p>
            <a:r>
              <a:rPr lang="en-GB" dirty="0" smtClean="0"/>
              <a:t>Medium=5</a:t>
            </a:r>
            <a:endParaRPr lang="en-GB" dirty="0"/>
          </a:p>
        </p:txBody>
      </p:sp>
      <p:sp>
        <p:nvSpPr>
          <p:cNvPr id="55" name="TekstSylinder 54"/>
          <p:cNvSpPr txBox="1"/>
          <p:nvPr/>
        </p:nvSpPr>
        <p:spPr>
          <a:xfrm rot="2279495">
            <a:off x="5309448" y="6451620"/>
            <a:ext cx="1555010" cy="369332"/>
          </a:xfrm>
          <a:prstGeom prst="rect">
            <a:avLst/>
          </a:prstGeom>
          <a:noFill/>
        </p:spPr>
        <p:txBody>
          <a:bodyPr wrap="square" rtlCol="0">
            <a:spAutoFit/>
          </a:bodyPr>
          <a:lstStyle/>
          <a:p>
            <a:r>
              <a:rPr lang="en-GB" dirty="0" smtClean="0"/>
              <a:t>Pronounced=7</a:t>
            </a:r>
            <a:endParaRPr lang="en-GB" dirty="0"/>
          </a:p>
        </p:txBody>
      </p:sp>
      <p:pic>
        <p:nvPicPr>
          <p:cNvPr id="1026" name="Picture 2"/>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47526" y="971600"/>
            <a:ext cx="1365250" cy="1176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2363937" y="1001612"/>
            <a:ext cx="1274763" cy="1060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4928213" y="1050578"/>
            <a:ext cx="963613" cy="1073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ekstSylinder 2"/>
          <p:cNvSpPr txBox="1"/>
          <p:nvPr/>
        </p:nvSpPr>
        <p:spPr>
          <a:xfrm>
            <a:off x="134126" y="7452320"/>
            <a:ext cx="6391218" cy="1754326"/>
          </a:xfrm>
          <a:prstGeom prst="rect">
            <a:avLst/>
          </a:prstGeom>
          <a:noFill/>
        </p:spPr>
        <p:txBody>
          <a:bodyPr wrap="square" rtlCol="0">
            <a:spAutoFit/>
          </a:bodyPr>
          <a:lstStyle/>
          <a:p>
            <a:r>
              <a:rPr lang="en-GB" b="1" dirty="0"/>
              <a:t>Supplementary </a:t>
            </a:r>
            <a:r>
              <a:rPr lang="en-GB" b="1"/>
              <a:t>Figure </a:t>
            </a:r>
            <a:r>
              <a:rPr lang="en-GB" b="1" smtClean="0"/>
              <a:t>S1:</a:t>
            </a:r>
            <a:r>
              <a:rPr lang="en-GB" smtClean="0"/>
              <a:t> </a:t>
            </a:r>
            <a:r>
              <a:rPr lang="en-GB" dirty="0"/>
              <a:t>Conformation traits assessed on a 7-point scale. The traits scored are front leg knee side view (FKNE), front leg pastern side view (FPAS), front leg knee front view (FSTA), hind leg hock rear view (HSTA) and hind leg pastern side view (HPAS).</a:t>
            </a:r>
          </a:p>
          <a:p>
            <a:endParaRPr lang="en-GB" dirty="0"/>
          </a:p>
        </p:txBody>
      </p:sp>
    </p:spTree>
    <p:extLst>
      <p:ext uri="{BB962C8B-B14F-4D97-AF65-F5344CB8AC3E}">
        <p14:creationId xmlns:p14="http://schemas.microsoft.com/office/powerpoint/2010/main" xmlns="" val="288044875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69</Words>
  <Application>Microsoft Office PowerPoint</Application>
  <PresentationFormat>Affichage à l'écran (4:3)</PresentationFormat>
  <Paragraphs>13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Office-tema</vt:lpstr>
      <vt:lpstr>Diapositive 1</vt:lpstr>
    </vt:vector>
  </TitlesOfParts>
  <Company>Norsvin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Administrator</dc:creator>
  <cp:lastModifiedBy>Nadine Miraux</cp:lastModifiedBy>
  <cp:revision>45</cp:revision>
  <dcterms:created xsi:type="dcterms:W3CDTF">2013-05-13T07:54:53Z</dcterms:created>
  <dcterms:modified xsi:type="dcterms:W3CDTF">2014-04-15T12:08:34Z</dcterms:modified>
</cp:coreProperties>
</file>