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F48C2-1B66-4F0E-A8A1-ECF1DE0C23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CDD4BD-FF7C-4E7E-B175-C6492671B6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86049-4825-4664-82CA-4E1978ED0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6C3A-427B-414D-B9E1-32AA005CD674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07775-E33B-461E-9C8B-BEC7AF4F9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2958D-6730-4130-B853-EC4BA516B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0F45-CE73-436E-8FAA-F61330EEE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257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CAA3B-EFF6-4877-9AE3-8261C8403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ABDAFD-90B1-484D-9035-871A8F00F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289B3-1C38-40E4-BF42-3F1EBEB32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6C3A-427B-414D-B9E1-32AA005CD674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B8414-274A-4EB4-9F73-D09D8735A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7EEB1-B2B2-4F6A-A47A-9F73427B7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0F45-CE73-436E-8FAA-F61330EEE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64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4CEEF6-8B48-4058-84EA-D403B209D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B09BDD-AE5C-4266-8B59-1B10D5B58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54215-EB77-4D31-831E-54F4B3E88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6C3A-427B-414D-B9E1-32AA005CD674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D06E1-E497-4A43-BDF0-42FE18066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41A40-C570-4AC8-B826-D86AC07AF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0F45-CE73-436E-8FAA-F61330EEE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28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81849-7D21-48AA-BD09-571C47F1A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70E7A-53D5-41CD-9FD5-926F05BA2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FE43B-11A7-43CB-8371-92252892F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6C3A-427B-414D-B9E1-32AA005CD674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CC5F6-F3BF-4D02-B1AC-2161FC15A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08B5B-1081-4AFE-912E-AAE7E6993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0F45-CE73-436E-8FAA-F61330EEE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5819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B1D7A-C9C3-45EC-BB73-6FDD738BF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E2BDF-62A1-4EA1-B1DA-4A3614847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C116B-EE57-4B92-B722-7EB98245D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6C3A-427B-414D-B9E1-32AA005CD674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E1050-FEDF-44A4-93C8-C5B4F6E93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8987C-64B6-4F2A-AE28-65CDB7A45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0F45-CE73-436E-8FAA-F61330EEE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238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03C33-5432-4DE0-A2B9-9AB50D6B3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8C5BD-38B8-4451-B9AE-BE99037303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0077E9-3673-475F-BEAF-731F350A85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DFF01-116D-4302-8A33-790E80CF9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6C3A-427B-414D-B9E1-32AA005CD674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5F850-B184-4AFC-8F26-35559D9E7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8E48B-D04F-4619-9BCF-6FC3092FE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0F45-CE73-436E-8FAA-F61330EEE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259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D642D-47C5-421E-8C01-62D050B87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00962B-AA93-4A75-B548-5D1598DAA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0D68A3-160A-4C67-9875-71233318F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DE21CC-E8DC-4D58-9F46-AA5A96E374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C0F509-848D-4B2A-857A-D95F4C3E7C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48069C-7880-43E8-842F-71F65DC98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6C3A-427B-414D-B9E1-32AA005CD674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BF7D49-DDA3-4BD6-BED3-9E765A35D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6DBEE8-90D9-4A8B-9610-F67083B76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0F45-CE73-436E-8FAA-F61330EEE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931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02136-E187-44E5-BA32-1EBCDB3B9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977F9E-9788-43BF-B1F6-7EEA4C6C7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6C3A-427B-414D-B9E1-32AA005CD674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9B8673-AD85-4805-8AB2-BE8256AAF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EBDC15-5984-4914-9971-7F9E07B7F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0F45-CE73-436E-8FAA-F61330EEE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525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BC90AA-180C-43B0-BC1F-F34A4117B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6C3A-427B-414D-B9E1-32AA005CD674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6C0F59-F1C1-44F3-8FB6-AEE129302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7876E5-2D99-4E32-B035-F26A00EFC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0F45-CE73-436E-8FAA-F61330EEE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195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8EC27-0A06-4626-B43D-8C359854C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B4979-CD13-4076-959E-FA740B62A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B2F6C9-A883-421E-99B1-0F401838C9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EC7CB5-6D42-4F51-9620-C75A02566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6C3A-427B-414D-B9E1-32AA005CD674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28A760-BE2A-41E1-9D90-0DE6AE92D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B96370-B8F4-4576-B007-D73CA48EC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0F45-CE73-436E-8FAA-F61330EEE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080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F518-A916-4705-BDFF-465B626EB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849840-AA72-485D-8004-99DFDD59E7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718C2-A148-4767-AFE9-D834743D1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82EBCD-5DFF-46C9-8339-55CAB2A0D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6C3A-427B-414D-B9E1-32AA005CD674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D0B28D-41D5-4EA6-A402-07379F861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782D22-8601-4B81-9930-7C615F28B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0F45-CE73-436E-8FAA-F61330EEE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253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E77CB3-64B5-4D1B-AABC-7A16D6469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EDE97-0B83-4FC5-9AAF-05F8217D9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9876D-9D2C-4B82-BEA0-A870597AC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A6C3A-427B-414D-B9E1-32AA005CD674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627E9-48A6-4A04-A025-FEFA03007B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C17F7-917A-4BBA-92A2-D65894903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C0F45-CE73-436E-8FAA-F61330EEE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3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36ECAFA-BA53-4185-B62C-9400BC58A87D}"/>
              </a:ext>
            </a:extLst>
          </p:cNvPr>
          <p:cNvSpPr/>
          <p:nvPr/>
        </p:nvSpPr>
        <p:spPr>
          <a:xfrm>
            <a:off x="647115" y="5790585"/>
            <a:ext cx="1115568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Figure S1. </a:t>
            </a:r>
            <a:r>
              <a:rPr lang="en-GB" dirty="0"/>
              <a:t>Standard curves for Carnauba wax (</a:t>
            </a:r>
            <a:r>
              <a:rPr lang="en-GB" i="1" dirty="0"/>
              <a:t>y</a:t>
            </a:r>
            <a:r>
              <a:rPr lang="en-GB" dirty="0"/>
              <a:t> = 0.8350</a:t>
            </a:r>
            <a:r>
              <a:rPr lang="en-GB" i="1" dirty="0"/>
              <a:t>x</a:t>
            </a:r>
            <a:r>
              <a:rPr lang="en-GB" dirty="0"/>
              <a:t> – 0.0374</a:t>
            </a:r>
            <a:r>
              <a:rPr lang="en-GB"/>
              <a:t>, </a:t>
            </a:r>
            <a:r>
              <a:rPr lang="en-GB" i="1"/>
              <a:t>R</a:t>
            </a:r>
            <a:r>
              <a:rPr lang="en-GB" i="1" baseline="30000"/>
              <a:t>2 </a:t>
            </a:r>
            <a:r>
              <a:rPr lang="en-GB"/>
              <a:t>= </a:t>
            </a:r>
            <a:r>
              <a:rPr lang="en-GB" dirty="0"/>
              <a:t>0.9955), faba bean wax (</a:t>
            </a:r>
            <a:r>
              <a:rPr lang="en-GB" i="1" dirty="0"/>
              <a:t>y</a:t>
            </a:r>
            <a:r>
              <a:rPr lang="en-GB" dirty="0"/>
              <a:t> = 0.8337</a:t>
            </a:r>
            <a:r>
              <a:rPr lang="en-GB" i="1" dirty="0"/>
              <a:t>x</a:t>
            </a:r>
            <a:r>
              <a:rPr lang="en-GB" dirty="0"/>
              <a:t> – 0.0399</a:t>
            </a:r>
            <a:r>
              <a:rPr lang="en-GB"/>
              <a:t>, </a:t>
            </a:r>
            <a:r>
              <a:rPr lang="en-GB" i="1"/>
              <a:t>R</a:t>
            </a:r>
            <a:r>
              <a:rPr lang="en-GB" i="1" baseline="30000"/>
              <a:t>2 </a:t>
            </a:r>
            <a:r>
              <a:rPr lang="en-GB"/>
              <a:t>= </a:t>
            </a:r>
            <a:r>
              <a:rPr lang="en-GB" dirty="0"/>
              <a:t>0.9972), and PEG-3000 (</a:t>
            </a:r>
            <a:r>
              <a:rPr lang="en-GB" i="1" dirty="0"/>
              <a:t>y</a:t>
            </a:r>
            <a:r>
              <a:rPr lang="en-GB" dirty="0"/>
              <a:t> = 0.2962</a:t>
            </a:r>
            <a:r>
              <a:rPr lang="en-GB" i="1" dirty="0"/>
              <a:t>x</a:t>
            </a:r>
            <a:r>
              <a:rPr lang="en-GB" dirty="0"/>
              <a:t> + 0.0283</a:t>
            </a:r>
            <a:r>
              <a:rPr lang="en-GB"/>
              <a:t>, </a:t>
            </a:r>
            <a:r>
              <a:rPr lang="en-GB" i="1"/>
              <a:t>R</a:t>
            </a:r>
            <a:r>
              <a:rPr lang="en-GB" i="1" baseline="30000"/>
              <a:t>2 </a:t>
            </a:r>
            <a:r>
              <a:rPr lang="en-GB"/>
              <a:t>= </a:t>
            </a:r>
            <a:r>
              <a:rPr lang="en-GB" dirty="0"/>
              <a:t>0.9801).</a:t>
            </a:r>
            <a:endParaRPr lang="en-GB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49CB6C-6C13-42E1-BB0F-12BFCBFCB9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653" y="618978"/>
            <a:ext cx="9858934" cy="478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01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Hamid Khazaei</dc:creator>
  <cp:lastModifiedBy>Hamid Khazaei</cp:lastModifiedBy>
  <cp:revision>7</cp:revision>
  <dcterms:created xsi:type="dcterms:W3CDTF">2018-08-14T05:13:51Z</dcterms:created>
  <dcterms:modified xsi:type="dcterms:W3CDTF">2018-10-17T16:23:18Z</dcterms:modified>
</cp:coreProperties>
</file>