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8425-1CED-49D1-BFD4-9FF4BE636A96}" type="datetimeFigureOut">
              <a:rPr lang="en-US" smtClean="0"/>
              <a:t>3/26/2013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B1F0-C214-45A2-BE67-27A0410862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3600" r="4054"/>
          <a:stretch>
            <a:fillRect/>
          </a:stretch>
        </p:blipFill>
        <p:spPr bwMode="auto">
          <a:xfrm>
            <a:off x="1714480" y="1500174"/>
            <a:ext cx="5072084" cy="457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200" dirty="0"/>
              <a:t>Supplementary Figure </a:t>
            </a:r>
            <a:r>
              <a:rPr lang="en-US" sz="1200" dirty="0" smtClean="0"/>
              <a:t>1: the </a:t>
            </a:r>
            <a:r>
              <a:rPr lang="en-US" sz="1200" dirty="0"/>
              <a:t>HPLC </a:t>
            </a:r>
            <a:r>
              <a:rPr lang="en-US" sz="1200" dirty="0" err="1"/>
              <a:t>Ultmate</a:t>
            </a:r>
            <a:r>
              <a:rPr lang="en-US" sz="1200" dirty="0"/>
              <a:t> 3000 instrument used has a linear dose response to the reference standard, L-DOPA, within the examined range. The correlations between concentration and instrument response, measured by peak height or peak area, was high and positive (peak height r = 0.998, peak area r = 0.999).</a:t>
            </a:r>
            <a:r>
              <a:rPr lang="en-GB" sz="1200" dirty="0"/>
              <a:t/>
            </a:r>
            <a:br>
              <a:rPr lang="en-GB" sz="1200" dirty="0"/>
            </a:b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Supplementary Figure 1: the HPLC Ultmate 3000 instrument used has a linear dose response to the reference standard, L-DOPA, within the examined range. The correlations between concentration and instrument response, measured by peak height or peak area, was high and positive (peak height r = 0.998, peak area r = 0.999). </vt:lpstr>
    </vt:vector>
  </TitlesOfParts>
  <Company>NIAB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 1: the HPLC Ultmate 3000 instrument used has a linear dose response to the reference standard, L-DOPA, within the examined range. The correlations between concentration and instrument response, measured by peak height or peak area, was high and positive (peak height r = 0.998, peak area r = 0.999). </dc:title>
  <dc:creator>Jones</dc:creator>
  <cp:lastModifiedBy>Jones</cp:lastModifiedBy>
  <cp:revision>1</cp:revision>
  <dcterms:created xsi:type="dcterms:W3CDTF">2013-03-26T14:06:26Z</dcterms:created>
  <dcterms:modified xsi:type="dcterms:W3CDTF">2013-03-26T14:09:33Z</dcterms:modified>
</cp:coreProperties>
</file>