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90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E0D7482E-9B51-424A-8B82-309518D8A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F2622C38-A67C-4C0D-A471-2FEB92A67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56360D11-9694-4DFB-91AE-7BEE5F560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23E9-391F-4DB3-B237-3697C7B008C6}" type="datetimeFigureOut">
              <a:rPr lang="ko-KR" altLang="en-US" smtClean="0"/>
              <a:pPr/>
              <a:t>2021-07-11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910F893C-8FC9-4CFB-A0E6-A3D95C1D6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51F9B9B-A6B8-4DEB-ADCF-083B2D66E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2017-D9EA-4C23-8710-07C31F5937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0588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3D44F80-0ADA-4077-9428-85B80A8EA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3C510694-36A5-45A1-B12C-9CDA696D4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F8D9AEE-FE30-4C2D-A1CC-9B1708A5A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23E9-391F-4DB3-B237-3697C7B008C6}" type="datetimeFigureOut">
              <a:rPr lang="ko-KR" altLang="en-US" smtClean="0"/>
              <a:pPr/>
              <a:t>2021-07-11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603B4A8-9893-4DF1-92AE-06348D5D8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4889C40-BD6F-44E1-8251-521D19900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2017-D9EA-4C23-8710-07C31F5937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8654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BFF8C113-E8E8-43F7-8409-62321F2F3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A7F51BCE-3863-4972-B39B-FE65B095B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DD8C014-E728-42E7-9E59-AFD70127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23E9-391F-4DB3-B237-3697C7B008C6}" type="datetimeFigureOut">
              <a:rPr lang="ko-KR" altLang="en-US" smtClean="0"/>
              <a:pPr/>
              <a:t>2021-07-11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A867812-FE5D-44CD-B688-72254A61D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B2C1655-94A4-494E-8827-8A216A42A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2017-D9EA-4C23-8710-07C31F5937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7482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F14FB0-E2DB-444D-A85E-B5D6D03C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3DDC3C1-42E6-4360-B716-0E78F58CC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0BB0E2D-3E5B-46EB-9263-19D7F4CD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23E9-391F-4DB3-B237-3697C7B008C6}" type="datetimeFigureOut">
              <a:rPr lang="ko-KR" altLang="en-US" smtClean="0"/>
              <a:pPr/>
              <a:t>2021-07-11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F3D38E5-03B7-46F5-8E05-77EEABCFB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9A4E686-239C-414B-AC13-CF18EE20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2017-D9EA-4C23-8710-07C31F5937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3830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84DC016-076E-449A-A41F-9FB6F944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EE02407-D6D4-49DC-BBCD-1394B4BD0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A4D470ED-ABC4-4172-AFDE-FF7D5DC2D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23E9-391F-4DB3-B237-3697C7B008C6}" type="datetimeFigureOut">
              <a:rPr lang="ko-KR" altLang="en-US" smtClean="0"/>
              <a:pPr/>
              <a:t>2021-07-11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460B17CA-04D2-4D59-8E9D-A783C81A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C46E9800-FE60-4A5F-9555-DAEA4C4D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2017-D9EA-4C23-8710-07C31F5937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9323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DCFCA87C-AFCF-4DF1-AD05-9662DB54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828DC0B0-D012-4C5C-9204-47B00A3F2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4407DCAB-180A-46DB-9D38-33945A19E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04363EE1-D580-4319-8F6D-9344E0E27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23E9-391F-4DB3-B237-3697C7B008C6}" type="datetimeFigureOut">
              <a:rPr lang="ko-KR" altLang="en-US" smtClean="0"/>
              <a:pPr/>
              <a:t>2021-07-11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A577F28E-5C7D-4EBA-96EF-67DAB4938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109E0B80-2288-4572-989A-3B2D3EA0C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2017-D9EA-4C23-8710-07C31F5937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3982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EDCD990D-A721-47AE-8D6D-E8637058F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AADA524A-086B-41A1-9496-8A52BC38A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C593E1B3-3D8A-4152-A0EF-0BFC4301D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F0F3404A-A8EF-43C0-B323-43125E302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12912BB5-5A99-4EF4-A5E5-8E37ABDD3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BD3EE1FA-6C27-43B3-A544-742E7E50F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23E9-391F-4DB3-B237-3697C7B008C6}" type="datetimeFigureOut">
              <a:rPr lang="ko-KR" altLang="en-US" smtClean="0"/>
              <a:pPr/>
              <a:t>2021-07-11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610B4077-659E-497D-9091-0B4E0898B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C263F8D5-ABB6-48E2-A61D-139CD7F8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2017-D9EA-4C23-8710-07C31F5937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1799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D90D30-03AC-4625-974E-1179EB36F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C821FBC2-6634-4354-B524-D2F3C2E44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23E9-391F-4DB3-B237-3697C7B008C6}" type="datetimeFigureOut">
              <a:rPr lang="ko-KR" altLang="en-US" smtClean="0"/>
              <a:pPr/>
              <a:t>2021-07-11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443C119F-F629-438E-A3AB-4474B8704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3EF72D33-8BF9-47BA-A40A-05686FB5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2017-D9EA-4C23-8710-07C31F5937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7849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B096EE01-8A47-46B7-B625-745A7C32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23E9-391F-4DB3-B237-3697C7B008C6}" type="datetimeFigureOut">
              <a:rPr lang="ko-KR" altLang="en-US" smtClean="0"/>
              <a:pPr/>
              <a:t>2021-07-11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22A5EFC-5593-485B-AF80-9AAC8A4C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7EA1523D-7B47-4A9C-9A3F-1292A029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2017-D9EA-4C23-8710-07C31F5937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9499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4038890-2B46-4A53-AAFA-73BCEE9E7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DAF56AD-D3FB-4E13-8B6F-A825CCD2C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CA8A10C8-59B6-42F8-A0F0-72DEA4F23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44245F86-0A76-45FB-B926-55609D067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23E9-391F-4DB3-B237-3697C7B008C6}" type="datetimeFigureOut">
              <a:rPr lang="ko-KR" altLang="en-US" smtClean="0"/>
              <a:pPr/>
              <a:t>2021-07-11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10C5DC8B-E63D-4BD8-980C-00EDEE98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E635657D-1CA1-404A-9BBA-B59462D84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2017-D9EA-4C23-8710-07C31F5937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4060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C48E8C5-8FB1-42E8-AB3B-581525819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211908AF-8945-4B24-8A07-D7B56A5E9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B33C8B4D-CF17-4B23-825C-0EC592683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F1D6C8E6-F427-483F-8B8F-1C627543B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23E9-391F-4DB3-B237-3697C7B008C6}" type="datetimeFigureOut">
              <a:rPr lang="ko-KR" altLang="en-US" smtClean="0"/>
              <a:pPr/>
              <a:t>2021-07-11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85B98852-639F-4393-A8DA-1AA2FE08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ED2FE2F-3725-4A2D-936C-6E7E224CF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2017-D9EA-4C23-8710-07C31F5937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5783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6E8CB592-EBAA-4EE6-9847-1583622BD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0031E78E-6A7A-4E28-87E8-A667E3D9C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30DA04F-0DA2-4736-8F59-805BFFFE0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D23E9-391F-4DB3-B237-3697C7B008C6}" type="datetimeFigureOut">
              <a:rPr lang="ko-KR" altLang="en-US" smtClean="0"/>
              <a:pPr/>
              <a:t>2021-07-11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3A07D19-C652-4D00-8C67-3A0DDDBE0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29B345B8-BEA7-4718-B9D0-AEEDF3A58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72017-D9EA-4C23-8710-07C31F5937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0941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2049" y="4143375"/>
            <a:ext cx="305752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00" b="1" dirty="0" smtClean="0">
                <a:latin typeface="Times New Roman" pitchFamily="18" charset="0"/>
                <a:cs typeface="Times New Roman" pitchFamily="18" charset="0"/>
              </a:rPr>
              <a:t>(a) Half serving size (7.5 g)</a:t>
            </a:r>
            <a:endParaRPr lang="ko-KR" altLang="en-US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6274" y="4143375"/>
            <a:ext cx="305752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00" b="1" dirty="0" smtClean="0">
                <a:latin typeface="Times New Roman" pitchFamily="18" charset="0"/>
                <a:cs typeface="Times New Roman" pitchFamily="18" charset="0"/>
              </a:rPr>
              <a:t>(b) One serving size (15 g)</a:t>
            </a:r>
            <a:endParaRPr lang="ko-KR" altLang="en-US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24774" y="4124325"/>
            <a:ext cx="352425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00" b="1" dirty="0" smtClean="0">
                <a:latin typeface="Times New Roman" pitchFamily="18" charset="0"/>
                <a:cs typeface="Times New Roman" pitchFamily="18" charset="0"/>
              </a:rPr>
              <a:t>(c) One and half serving size (22.5 g)</a:t>
            </a:r>
            <a:endParaRPr lang="ko-KR" altLang="en-US" sz="1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1247774"/>
            <a:ext cx="3031874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7238" y="1243013"/>
            <a:ext cx="2995612" cy="26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2901" y="1238764"/>
            <a:ext cx="3067050" cy="265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B81600B-38F9-40BF-835B-2F63AEF04A2A}"/>
              </a:ext>
            </a:extLst>
          </p:cNvPr>
          <p:cNvSpPr txBox="1"/>
          <p:nvPr/>
        </p:nvSpPr>
        <p:spPr>
          <a:xfrm>
            <a:off x="1925725" y="4853354"/>
            <a:ext cx="861845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1) </a:t>
            </a:r>
            <a:r>
              <a:rPr lang="en-US" altLang="ko-KR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 </a:t>
            </a:r>
            <a:r>
              <a:rPr lang="en-US" altLang="ko-K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peanuts equivalent to </a:t>
            </a:r>
            <a:r>
              <a:rPr lang="en-US" altLang="ko-KR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 (a), one (b) and one and half (c) serving size of peanuts</a:t>
            </a:r>
          </a:p>
          <a:p>
            <a:pPr>
              <a:lnSpc>
                <a:spcPct val="150000"/>
              </a:lnSpc>
            </a:pPr>
            <a:r>
              <a:rPr lang="en-US" altLang="ko-KR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One serving size of peanuts was 15 gram. A </a:t>
            </a:r>
            <a:r>
              <a:rPr lang="en-US" altLang="ko-K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 </a:t>
            </a:r>
            <a:r>
              <a:rPr lang="en-US" altLang="ko-KR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</a:t>
            </a:r>
            <a:r>
              <a:rPr lang="en-US" altLang="ko-K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compare the sizes of the plates.</a:t>
            </a:r>
            <a:endParaRPr lang="ko-KR" alt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81</Words>
  <Application>Microsoft Office PowerPoint</Application>
  <PresentationFormat>사용자 지정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 juyoung</dc:creator>
  <cp:lastModifiedBy>박성근</cp:lastModifiedBy>
  <cp:revision>5</cp:revision>
  <dcterms:created xsi:type="dcterms:W3CDTF">2021-07-02T14:41:59Z</dcterms:created>
  <dcterms:modified xsi:type="dcterms:W3CDTF">2021-07-11T10:43:21Z</dcterms:modified>
</cp:coreProperties>
</file>