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1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39B070D4-5C70-48FE-9511-1FF6C94259C8}" type="datetimeFigureOut">
              <a:rPr lang="ja-JP" altLang="en-US"/>
              <a:pPr>
                <a:defRPr/>
              </a:pPr>
              <a:t>2014/7/8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C7772048-9C2D-4678-98F7-AEDCF48B64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3B0053-C00F-4CB9-91E1-F13AB0F999E6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578A-691E-4DEA-8D0A-096C3BF969F4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DE95D-4649-4792-9BA9-85D04C1F26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EE830-F6D3-46E8-8C23-2D18BA72C288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C584-F09F-4908-BE7F-60ADDBB8F4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21F84-6D04-45DE-B6DB-7DE1E8BC0616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33E55-4D12-4E70-A27C-9D5E33E19E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FBED8-C80B-427E-838A-3F4E030582B7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F4A8D-0FC9-43B3-9792-0999D4A299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04100-2482-4FFC-95D0-11DDAF776F64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D0C5-2980-46AA-B127-C040213B04B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1897E-29B2-4A73-AAE2-2E89E85912EA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1DD9D-3131-443B-94B0-9E6986D192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DBF4E-880D-4EB0-B481-E94FE0BB945B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D66C-C4C8-4FC2-B03E-D6DC723F65B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B267-D62F-4B88-AA44-FB407A5DC8A4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7CC3B-25C5-444B-86C7-EB7EEC98EDC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3B65-53E8-4A36-85D4-2D7580D80829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31600-9403-42A7-AB8B-EA47F22B56B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33C1B-FF08-4E6D-B04D-39DBDA981299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9CE73-E2DC-4F6D-AF7A-C45AF7D8588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A198CC-46A0-470C-81E5-2977EBBFBC98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D7CA0-C766-4D57-8475-706501E70E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ADDDB57-D444-4EC0-8AAA-EF7348E7F862}" type="datetimeFigureOut">
              <a:rPr lang="zh-CN" altLang="en-US"/>
              <a:pPr>
                <a:defRPr/>
              </a:pPr>
              <a:t>2014/7/8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90A8C3C-B81E-4A76-89A8-3F760C0A96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" y="476250"/>
            <a:ext cx="9026525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正方形/長方形 5"/>
          <p:cNvSpPr>
            <a:spLocks noChangeArrowheads="1"/>
          </p:cNvSpPr>
          <p:nvPr/>
        </p:nvSpPr>
        <p:spPr bwMode="auto">
          <a:xfrm>
            <a:off x="34925" y="11113"/>
            <a:ext cx="2471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latin typeface="Calibri" pitchFamily="34" charset="0"/>
                <a:ea typeface="ＭＳ Ｐゴシック" pitchFamily="34" charset="-128"/>
              </a:rPr>
              <a:t>Supplemental Table 1</a:t>
            </a:r>
            <a:endParaRPr lang="ja-JP" altLang="ja-JP" sz="2000" b="1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宋体</vt:lpstr>
      <vt:lpstr>Arial</vt:lpstr>
      <vt:lpstr>ＭＳ Ｐゴシック</vt:lpstr>
      <vt:lpstr>Office 主题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dustfallen</dc:creator>
  <cp:lastModifiedBy>Gillian Watling</cp:lastModifiedBy>
  <cp:revision>3</cp:revision>
  <dcterms:created xsi:type="dcterms:W3CDTF">2014-04-04T02:11:59Z</dcterms:created>
  <dcterms:modified xsi:type="dcterms:W3CDTF">2014-07-08T12:58:31Z</dcterms:modified>
</cp:coreProperties>
</file>