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5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08" y="672"/>
      </p:cViewPr>
      <p:guideLst>
        <p:guide orient="horz" pos="5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9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4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2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6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7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4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86524-26D7-41CE-AE88-8173512054EB}" type="datetimeFigureOut">
              <a:rPr lang="en-US" smtClean="0"/>
              <a:t>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85597-DCBB-47D8-BA8D-717BBCF92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9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287D6D-A81C-0947-86CB-7D27B5004BC6}"/>
              </a:ext>
            </a:extLst>
          </p:cNvPr>
          <p:cNvGrpSpPr/>
          <p:nvPr/>
        </p:nvGrpSpPr>
        <p:grpSpPr>
          <a:xfrm>
            <a:off x="447831" y="665963"/>
            <a:ext cx="5409743" cy="5880922"/>
            <a:chOff x="6452846" y="676632"/>
            <a:chExt cx="5409743" cy="58809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-1793" r="16091"/>
            <a:stretch/>
          </p:blipFill>
          <p:spPr>
            <a:xfrm>
              <a:off x="6542938" y="1534832"/>
              <a:ext cx="2436092" cy="1627600"/>
            </a:xfrm>
            <a:prstGeom prst="rect">
              <a:avLst/>
            </a:prstGeom>
          </p:spPr>
        </p:pic>
        <p:grpSp>
          <p:nvGrpSpPr>
            <p:cNvPr id="81" name="Group 80"/>
            <p:cNvGrpSpPr/>
            <p:nvPr/>
          </p:nvGrpSpPr>
          <p:grpSpPr>
            <a:xfrm>
              <a:off x="7321494" y="3285580"/>
              <a:ext cx="3429237" cy="3271974"/>
              <a:chOff x="-13969908" y="-6758619"/>
              <a:chExt cx="24900082" cy="2423612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3969908" y="-6758619"/>
                <a:ext cx="24236126" cy="2423612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361709" y="8063342"/>
                <a:ext cx="1330039" cy="218124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endParaRPr lang="en-US" sz="1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0571019" y="6109852"/>
                <a:ext cx="1330039" cy="218124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</a:t>
                </a:r>
                <a:endParaRPr lang="en-US" sz="1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14396" y="11473285"/>
                <a:ext cx="10015778" cy="600422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b="1" dirty="0">
                    <a:solidFill>
                      <a:schemeClr val="tx1"/>
                    </a:solidFill>
                  </a:rPr>
                  <a:t>S: Starting Location</a:t>
                </a:r>
              </a:p>
              <a:p>
                <a:r>
                  <a:rPr lang="en-US" sz="1100" b="1" dirty="0">
                    <a:solidFill>
                      <a:schemeClr val="tx1"/>
                    </a:solidFill>
                  </a:rPr>
                  <a:t>T: Target Location</a:t>
                </a:r>
              </a:p>
              <a:p>
                <a:r>
                  <a:rPr lang="en-US" sz="1100" dirty="0">
                    <a:solidFill>
                      <a:schemeClr val="tx1"/>
                    </a:solidFill>
                  </a:rPr>
                  <a:t>            </a:t>
                </a:r>
                <a:r>
                  <a:rPr lang="en-US" sz="1100" b="1" dirty="0">
                    <a:solidFill>
                      <a:schemeClr val="accent5">
                        <a:lumMod val="75000"/>
                      </a:schemeClr>
                    </a:solidFill>
                  </a:rPr>
                  <a:t>Original Path</a:t>
                </a:r>
              </a:p>
              <a:p>
                <a:r>
                  <a:rPr lang="en-US" sz="1100" b="1" dirty="0">
                    <a:solidFill>
                      <a:schemeClr val="accent5">
                        <a:lumMod val="75000"/>
                      </a:schemeClr>
                    </a:solidFill>
                  </a:rPr>
                  <a:t>            </a:t>
                </a:r>
                <a:r>
                  <a:rPr lang="en-US" sz="1100" b="1" dirty="0">
                    <a:solidFill>
                      <a:srgbClr val="C00000"/>
                    </a:solidFill>
                  </a:rPr>
                  <a:t>Shortcut Path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-10115552" y="-2182092"/>
                <a:ext cx="0" cy="8291944"/>
              </a:xfrm>
              <a:prstGeom prst="line">
                <a:avLst/>
              </a:prstGeom>
              <a:ln w="2857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-9906002" y="-2119745"/>
                <a:ext cx="9407238" cy="78265"/>
              </a:xfrm>
              <a:prstGeom prst="line">
                <a:avLst/>
              </a:prstGeom>
              <a:ln w="2857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-498764" y="-2078182"/>
                <a:ext cx="0" cy="4421333"/>
              </a:xfrm>
              <a:prstGeom prst="line">
                <a:avLst/>
              </a:prstGeom>
              <a:ln w="2857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-285750" y="2244436"/>
                <a:ext cx="3278332" cy="0"/>
              </a:xfrm>
              <a:prstGeom prst="line">
                <a:avLst/>
              </a:prstGeom>
              <a:ln w="2857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2909455" y="-748145"/>
                <a:ext cx="41564" cy="2992582"/>
              </a:xfrm>
              <a:prstGeom prst="line">
                <a:avLst/>
              </a:prstGeom>
              <a:ln w="2857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992582" y="-669173"/>
                <a:ext cx="3279163" cy="4155"/>
              </a:xfrm>
              <a:prstGeom prst="line">
                <a:avLst/>
              </a:prstGeom>
              <a:ln w="2857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6166301" y="-627609"/>
                <a:ext cx="105444" cy="8690953"/>
              </a:xfrm>
              <a:prstGeom prst="straightConnector1">
                <a:avLst/>
              </a:prstGeom>
              <a:ln w="28575"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-9715498" y="4060248"/>
                <a:ext cx="2756" cy="194569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-9715498" y="4060247"/>
                <a:ext cx="4507217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-5202383" y="4060247"/>
                <a:ext cx="0" cy="169285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-5208281" y="5753100"/>
                <a:ext cx="10971773" cy="1905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5763492" y="5762626"/>
                <a:ext cx="0" cy="230071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846712" y="14756152"/>
                <a:ext cx="1561234" cy="3464"/>
              </a:xfrm>
              <a:prstGeom prst="line">
                <a:avLst/>
              </a:prstGeom>
              <a:ln w="2857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97610" y="16087169"/>
                <a:ext cx="1426313" cy="1645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/>
            <a:srcRect l="19803" t="5813" r="18017" b="15973"/>
            <a:stretch/>
          </p:blipFill>
          <p:spPr>
            <a:xfrm>
              <a:off x="9529194" y="1534832"/>
              <a:ext cx="2333395" cy="1651005"/>
            </a:xfrm>
            <a:prstGeom prst="rect">
              <a:avLst/>
            </a:prstGeom>
          </p:spPr>
        </p:pic>
        <p:sp>
          <p:nvSpPr>
            <p:cNvPr id="106" name="Right Arrow 105"/>
            <p:cNvSpPr/>
            <p:nvPr/>
          </p:nvSpPr>
          <p:spPr>
            <a:xfrm>
              <a:off x="9055311" y="2262493"/>
              <a:ext cx="427967" cy="2454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529906" y="1214018"/>
              <a:ext cx="2525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LEARNING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9417534" y="1166903"/>
              <a:ext cx="732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TEST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452846" y="676632"/>
              <a:ext cx="537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A</a:t>
              </a:r>
              <a:endParaRPr lang="en-US" b="1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1CDB75F-6CA2-6E4B-8AEF-08E2AFB67E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48" t="11921" r="35080" b="15651"/>
          <a:stretch/>
        </p:blipFill>
        <p:spPr>
          <a:xfrm>
            <a:off x="6609309" y="1152530"/>
            <a:ext cx="2330723" cy="22097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267943A-0F4F-C84E-A8BE-2EA58ABF49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1203" r="49295" b="2753"/>
          <a:stretch/>
        </p:blipFill>
        <p:spPr>
          <a:xfrm>
            <a:off x="6625882" y="4021926"/>
            <a:ext cx="2263133" cy="216025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DB30139-AF57-2A48-8A7F-FD2D348CE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44" t="16364" r="40535" b="380"/>
          <a:stretch/>
        </p:blipFill>
        <p:spPr>
          <a:xfrm>
            <a:off x="9505494" y="3996560"/>
            <a:ext cx="2259651" cy="21455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3B582B-796D-A34A-A17D-CD2B3B1669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94" r="17947"/>
          <a:stretch/>
        </p:blipFill>
        <p:spPr>
          <a:xfrm>
            <a:off x="9021432" y="2162734"/>
            <a:ext cx="640291" cy="10497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009CD07-06C3-4D44-AC49-A4089B19F7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426" r="10399"/>
          <a:stretch/>
        </p:blipFill>
        <p:spPr>
          <a:xfrm>
            <a:off x="8992691" y="1213337"/>
            <a:ext cx="669033" cy="8302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339726E-37EB-5F45-B32E-F84099E8D3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3908" y="1134870"/>
            <a:ext cx="1875334" cy="1817366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B52D3D1-9C9C-A744-80A6-40DC10BD5FBE}"/>
              </a:ext>
            </a:extLst>
          </p:cNvPr>
          <p:cNvCxnSpPr/>
          <p:nvPr/>
        </p:nvCxnSpPr>
        <p:spPr>
          <a:xfrm flipV="1">
            <a:off x="6016828" y="3516456"/>
            <a:ext cx="6035040" cy="11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3E6D115-0977-F149-AC25-CE5CF016F1C0}"/>
              </a:ext>
            </a:extLst>
          </p:cNvPr>
          <p:cNvSpPr txBox="1"/>
          <p:nvPr/>
        </p:nvSpPr>
        <p:spPr>
          <a:xfrm>
            <a:off x="6533472" y="783198"/>
            <a:ext cx="252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DD00A4-C55A-FF41-A9E7-5F83AD37B277}"/>
              </a:ext>
            </a:extLst>
          </p:cNvPr>
          <p:cNvSpPr txBox="1"/>
          <p:nvPr/>
        </p:nvSpPr>
        <p:spPr>
          <a:xfrm>
            <a:off x="10223716" y="783198"/>
            <a:ext cx="73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52D945A-8049-B84B-847A-DE813D2729A8}"/>
              </a:ext>
            </a:extLst>
          </p:cNvPr>
          <p:cNvSpPr txBox="1"/>
          <p:nvPr/>
        </p:nvSpPr>
        <p:spPr>
          <a:xfrm>
            <a:off x="6558292" y="3652594"/>
            <a:ext cx="114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D2B880-7414-1A45-8CBF-E3AAF60A2ACA}"/>
              </a:ext>
            </a:extLst>
          </p:cNvPr>
          <p:cNvSpPr txBox="1"/>
          <p:nvPr/>
        </p:nvSpPr>
        <p:spPr>
          <a:xfrm>
            <a:off x="9593530" y="3627228"/>
            <a:ext cx="73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</a:t>
            </a: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C2B80FCF-2BEB-134D-B2D5-980CD6DC2AB3}"/>
              </a:ext>
            </a:extLst>
          </p:cNvPr>
          <p:cNvSpPr/>
          <p:nvPr/>
        </p:nvSpPr>
        <p:spPr>
          <a:xfrm>
            <a:off x="8983271" y="5044192"/>
            <a:ext cx="427967" cy="245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FBFE31C6-F919-3D46-AC37-9C7AC8E4CC63}"/>
              </a:ext>
            </a:extLst>
          </p:cNvPr>
          <p:cNvSpPr/>
          <p:nvPr/>
        </p:nvSpPr>
        <p:spPr>
          <a:xfrm>
            <a:off x="9811369" y="2151765"/>
            <a:ext cx="427967" cy="245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BC2A9F-172F-0844-BA34-EF200972898A}"/>
              </a:ext>
            </a:extLst>
          </p:cNvPr>
          <p:cNvSpPr txBox="1"/>
          <p:nvPr/>
        </p:nvSpPr>
        <p:spPr>
          <a:xfrm>
            <a:off x="6045242" y="644698"/>
            <a:ext cx="53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</a:t>
            </a:r>
            <a:endParaRPr lang="en-US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296F22-4B82-6548-AE51-7D0B9379403B}"/>
              </a:ext>
            </a:extLst>
          </p:cNvPr>
          <p:cNvSpPr txBox="1"/>
          <p:nvPr/>
        </p:nvSpPr>
        <p:spPr>
          <a:xfrm>
            <a:off x="6045242" y="3514094"/>
            <a:ext cx="53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</a:t>
            </a:r>
            <a:endParaRPr lang="en-US" b="1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BD59FA6-7CF3-134F-8BB7-5F083D93CF6F}"/>
              </a:ext>
            </a:extLst>
          </p:cNvPr>
          <p:cNvCxnSpPr/>
          <p:nvPr/>
        </p:nvCxnSpPr>
        <p:spPr>
          <a:xfrm>
            <a:off x="5995444" y="555355"/>
            <a:ext cx="9098" cy="5917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25</Words>
  <Application>Microsoft Macintosh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Maybrier</dc:creator>
  <cp:lastModifiedBy>Head, Denise</cp:lastModifiedBy>
  <cp:revision>13</cp:revision>
  <dcterms:created xsi:type="dcterms:W3CDTF">2020-12-10T16:32:58Z</dcterms:created>
  <dcterms:modified xsi:type="dcterms:W3CDTF">2021-01-08T22:46:21Z</dcterms:modified>
</cp:coreProperties>
</file>