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EB65-8A02-0340-9432-FF3F2788863B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1DC2-8160-404D-BD09-426C75C217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Presidential Candidates’ Positions on Issues in the Middle East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2, 2016</a:t>
            </a:r>
          </a:p>
          <a:p>
            <a:r>
              <a:rPr lang="en-US" dirty="0" smtClean="0"/>
              <a:t>Dr. Jackie Sievert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Are you surprised by which candidate you selected?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Iran Nuclear Agreement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Limits nuclear programs by reducing country’s stockpile of centrifuges from 20,000 to 6,104 in 10 years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Allows Iran to enrich uranium only to 3.67% for civilian purposes and reduce stockpile of uranium by 98%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Gives International Atomic Energy Agency inspectors access to Iranian facilities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Limit “breakout" time from 2-3 months to up to 1 year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Lifting of sanctions imposed by the US, UN, and EU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If Iran violates any aspect of the deal the sanctions are automatically reinstated for 10 years, with the possibility of 5 year extension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Iran Nuclear Agreement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198"/>
          <a:ext cx="8229600" cy="494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34958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Positions</a:t>
                      </a:r>
                      <a:endParaRPr lang="en-US" dirty="0"/>
                    </a:p>
                  </a:txBody>
                  <a:tcPr/>
                </a:tc>
              </a:tr>
              <a:tr h="73495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Re-impose</a:t>
                      </a:r>
                      <a:r>
                        <a:rPr lang="en-US" baseline="0" dirty="0" smtClean="0"/>
                        <a:t> if Iran does not comply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958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Re-impose</a:t>
                      </a:r>
                      <a:r>
                        <a:rPr lang="en-US" baseline="0" dirty="0" smtClean="0"/>
                        <a:t> if Iran does not comply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4958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Dismantle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Re-impose immediately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Pursue deal with more Iranian concessions</a:t>
                      </a:r>
                      <a:endParaRPr lang="en-US" dirty="0"/>
                    </a:p>
                  </a:txBody>
                  <a:tcPr/>
                </a:tc>
              </a:tr>
              <a:tr h="734958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Dismantle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Re-impose immediately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958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Re-impose</a:t>
                      </a:r>
                      <a:r>
                        <a:rPr lang="en-US" baseline="0" dirty="0" smtClean="0"/>
                        <a:t> if Iran does not comply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Maintain Israel’s military superiority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ISIS, Iraq, and Syria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Western-led Coalition to fight ISIS including intelligence gathering, training of Iraqi and Jordanian forces, and </a:t>
            </a:r>
            <a:r>
              <a:rPr lang="en-US" sz="2800" dirty="0" smtClean="0"/>
              <a:t>airstrikes</a:t>
            </a:r>
          </a:p>
          <a:p>
            <a:r>
              <a:rPr lang="en-US" sz="2800" dirty="0"/>
              <a:t>President Obama has ruled out deploying large numbers of U.S. combat troops, but has used U.S. special forces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Armed Kurdish and Sunni Arab rebel groups.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ISIS, Iraq, Syria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599" cy="471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54"/>
                <a:gridCol w="1037727"/>
                <a:gridCol w="929307"/>
                <a:gridCol w="727958"/>
                <a:gridCol w="2540108"/>
                <a:gridCol w="1408688"/>
                <a:gridCol w="1175657"/>
              </a:tblGrid>
              <a:tr h="1121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Coalition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Strikes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Fly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 Forces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784999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Strikes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801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 Large Deployment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4999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Strikes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Ground, Special Forces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Kurds, Sunnis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Assad</a:t>
                      </a:r>
                      <a:endParaRPr lang="en-US" dirty="0"/>
                    </a:p>
                  </a:txBody>
                  <a:tcPr/>
                </a:tc>
              </a:tr>
              <a:tr h="784999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Strikes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Avoid Large Deployment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4999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Strikes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Forces only, </a:t>
                      </a:r>
                      <a:r>
                        <a:rPr lang="en-US" dirty="0" smtClean="0"/>
                        <a:t>Avoid Large Deployment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Kurds, Sunnis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Positions on Israel and the Palestinians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Two-State Solution such that Israel and Palestine are independent, secure, states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Conflicts between Hamas-led Gaza and Israel in 2008-09, 2012, 2014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Negotiations led by Secretary of State John Kerry in 2013-2014, but failed to produce agreement.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Positions on Israel and the Palestinians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199"/>
          <a:ext cx="8229600" cy="4394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6"/>
                <a:gridCol w="3790704"/>
                <a:gridCol w="2743200"/>
              </a:tblGrid>
              <a:tr h="455655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or Two State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112353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clear</a:t>
                      </a:r>
                      <a:r>
                        <a:rPr lang="en-US" baseline="0" dirty="0" smtClean="0"/>
                        <a:t>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Neutral in negotiations between Israel &amp; Palestinians</a:t>
                      </a:r>
                      <a:endParaRPr lang="en-US" dirty="0"/>
                    </a:p>
                  </a:txBody>
                  <a:tcPr/>
                </a:tc>
              </a:tr>
              <a:tr h="455655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Two-State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647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don’t exist for</a:t>
                      </a:r>
                      <a:r>
                        <a:rPr lang="en-US" baseline="0" dirty="0" smtClean="0"/>
                        <a:t> two-state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Blamed Palestinians for stalemate on peace.</a:t>
                      </a:r>
                      <a:endParaRPr lang="en-US" dirty="0"/>
                    </a:p>
                  </a:txBody>
                  <a:tcPr/>
                </a:tc>
              </a:tr>
              <a:tr h="786472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 to Israel to decide one or</a:t>
                      </a:r>
                      <a:r>
                        <a:rPr lang="en-US" baseline="0" dirty="0" smtClean="0"/>
                        <a:t> two state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Palestinians Impediment to Peace</a:t>
                      </a:r>
                      <a:endParaRPr lang="en-US" dirty="0"/>
                    </a:p>
                  </a:txBody>
                  <a:tcPr/>
                </a:tc>
              </a:tr>
              <a:tr h="786472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Two-state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Criticized Israeli settlements in West Bank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88201"/>
          </a:xfrm>
        </p:spPr>
        <p:txBody>
          <a:bodyPr>
            <a:noAutofit/>
          </a:bodyPr>
          <a:lstStyle/>
          <a:p>
            <a:r>
              <a:rPr lang="en-US" sz="3600" dirty="0"/>
              <a:t>Based on what you have just heard, which candidate’s foreign policy is most in line with your own preferences?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1651"/>
            <a:ext cx="8229600" cy="33845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Candidate A</a:t>
            </a:r>
          </a:p>
          <a:p>
            <a:r>
              <a:rPr lang="en-US" sz="2800" dirty="0" smtClean="0"/>
              <a:t>Candidate B</a:t>
            </a:r>
          </a:p>
          <a:p>
            <a:r>
              <a:rPr lang="en-US" sz="2800" dirty="0" smtClean="0"/>
              <a:t>Candidate C</a:t>
            </a:r>
          </a:p>
          <a:p>
            <a:r>
              <a:rPr lang="en-US" sz="2800" dirty="0" smtClean="0"/>
              <a:t>Candidate D</a:t>
            </a:r>
          </a:p>
          <a:p>
            <a:r>
              <a:rPr lang="en-US" sz="2800" dirty="0" smtClean="0"/>
              <a:t>Candidate E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Did You Vote For?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17637"/>
          <a:ext cx="8229600" cy="4654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93085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Candidate</a:t>
                      </a:r>
                      <a:r>
                        <a:rPr lang="en-US" b="0" baseline="0" dirty="0" smtClean="0"/>
                        <a:t> 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Donald Trump</a:t>
                      </a:r>
                      <a:endParaRPr lang="en-US" b="0" dirty="0"/>
                    </a:p>
                  </a:txBody>
                  <a:tcPr/>
                </a:tc>
              </a:tr>
              <a:tr h="930853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Bernie Sanders</a:t>
                      </a:r>
                      <a:endParaRPr lang="en-US" dirty="0"/>
                    </a:p>
                  </a:txBody>
                  <a:tcPr/>
                </a:tc>
              </a:tr>
              <a:tr h="930853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Marco Rubio</a:t>
                      </a:r>
                      <a:endParaRPr lang="en-US" dirty="0"/>
                    </a:p>
                  </a:txBody>
                  <a:tcPr/>
                </a:tc>
              </a:tr>
              <a:tr h="930853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Ted Cruz</a:t>
                      </a:r>
                      <a:endParaRPr lang="en-US" dirty="0"/>
                    </a:p>
                  </a:txBody>
                  <a:tcPr/>
                </a:tc>
              </a:tr>
              <a:tr h="930853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Hillary Clinton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499</Words>
  <Application>Microsoft Macintosh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Presidential Candidates’ Positions on Issues in the Middle East</vt:lpstr>
      <vt:lpstr>Iran Nuclear Agreement</vt:lpstr>
      <vt:lpstr>Iran Nuclear Agreement</vt:lpstr>
      <vt:lpstr>ISIS, Iraq, and Syria</vt:lpstr>
      <vt:lpstr>ISIS, Iraq, Syria</vt:lpstr>
      <vt:lpstr>Positions on Israel and the Palestinians</vt:lpstr>
      <vt:lpstr>Positions on Israel and the Palestinians</vt:lpstr>
      <vt:lpstr>Based on what you have just heard, which candidate’s foreign policy is most in line with your own preferences?</vt:lpstr>
      <vt:lpstr>Who Did You Vote For?</vt:lpstr>
      <vt:lpstr> </vt:lpstr>
    </vt:vector>
  </TitlesOfParts>
  <Company>New York 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Candidates’ Positions on Issues in the Middle East</dc:title>
  <dc:creator>Jacqueline Sievert</dc:creator>
  <cp:lastModifiedBy>Celina Szymanski</cp:lastModifiedBy>
  <cp:revision>1</cp:revision>
  <dcterms:created xsi:type="dcterms:W3CDTF">2016-07-04T21:13:58Z</dcterms:created>
  <dcterms:modified xsi:type="dcterms:W3CDTF">2016-07-14T15:26:56Z</dcterms:modified>
</cp:coreProperties>
</file>