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9"/>
  </p:notesMasterIdLst>
  <p:sldIdLst>
    <p:sldId id="637" r:id="rId3"/>
    <p:sldId id="638" r:id="rId4"/>
    <p:sldId id="639" r:id="rId5"/>
    <p:sldId id="640" r:id="rId6"/>
    <p:sldId id="641" r:id="rId7"/>
    <p:sldId id="64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893BB-F672-42BE-9CF9-F213B401D668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8E897-9265-408E-AE9F-4C0422542D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339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1100667" cy="685800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CA" sz="1800">
              <a:solidFill>
                <a:srgbClr val="FFFF00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8534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D5D9D2D5-80B2-40C6-8727-3ACA8DEE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AC49-9BFC-4198-B5E7-11B1EF850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2A6B1-7709-47FD-85C5-CF2BD7884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25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457200"/>
            <a:ext cx="27432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8026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E6E-7935-4B33-9CF2-3013BF26F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52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3575A-D5F8-4437-8936-7160BE7F3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88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42B45-F76D-41E6-9D57-C6AC7698F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97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500D5-B87C-4DD9-BEAE-4CC7E88F3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417FC-DBD7-4CAE-AFD4-8D72C050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E6395-61CA-4FB7-A345-9EE760983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17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5A8A4-1CBA-4EA8-AAAB-BE8A3A5F2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79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913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211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6B8A6-9AE5-4591-88DE-F66798F36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3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8309-FE99-4DF2-BE5E-2B36C93D7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B1D93-54DC-4459-8241-8768EC956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AE3DC-0DA0-49BD-94D2-0081599F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C1C2B-C472-4F03-9FF7-09E2C53A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54CB0-4428-4B22-98BB-9246A065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452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B561-40B1-42D3-BD84-0D338988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AF563-38AD-4A80-B87F-4C8F4F2CD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447D8-5BD3-4702-8F54-27BE8815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BC670-DC5C-4ED5-BEC3-8FC6E53C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14F45-1D47-47D9-8521-38217E5F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1465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3318-AFCC-4243-B823-4C005F4A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2724C-271F-4814-82C6-66AB3E2A9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CFB13-46AF-487D-9BE1-E9F866C5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E333D-D007-4A1D-9280-13A9BAC3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0C624-FC1C-43A9-AB73-1AEB6922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329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377C-F9EA-4EE2-82DA-A76A9D56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AFC9C-5150-411B-B700-60284DE27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D6F44-BD3D-43A5-A5C8-F6EF361F5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BCBA3-81DE-46E9-9ECA-5F9727B9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21661-01E8-4EA0-A629-93B3A722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178A5-DC77-4B88-AF0F-9278EB80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01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55110-AEF3-4473-A3B8-BB78E41B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B679D-568A-4941-A0C0-60EA4533C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58B6C-60CF-482E-A212-EA2F3A6B9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A40C5-5EE0-4AF3-AFD2-BE76DAEBF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F2E9E5-AAC3-4097-A0DA-BBE01BE55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8C7128-83E6-44D9-91C6-4320D03FB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C0AD1-F2A8-4361-892A-A98066B12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E40C05-1FCE-41F2-984C-E664E835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913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2AEA-4A76-4D78-BFCA-B30D2FF5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06676-406C-4ED5-948D-29E10D4D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FF525-422A-454B-A323-958E6868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EE714-389E-4A07-BDFC-296D9230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5892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4C137-32FE-4E34-9737-D6C1B670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0C0F7-97BD-4710-832B-6A3C4CF3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7894D-9688-4ABE-937B-87F1DD368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9293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D7AA-09A5-4700-8E03-7242F381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4C0C-722B-4D6B-B56E-FA9772E73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035A-1FF0-4577-9BE8-FA5C5A4D8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D0D3D-D78B-4B79-8A2F-500C2493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E6190-E592-45B9-9170-74791B66B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06826-8D1F-48F5-BDB5-B0171C5E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911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224D8-DCD1-44C4-B676-0603DB4B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2DAE5-F869-4E6E-A9C0-AFA973EC4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9BFFC-0354-472D-A493-2FDBFFA11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E71A8-D950-44DC-9CEB-1CBF284EF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14B64-0DEF-4FB2-890C-17106DD2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559A6-DD3B-4640-9FA1-E09844B0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096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A491-0D03-4C36-B87F-D66136A7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3DFCD-D2C8-4BEB-8FD0-54CD3A5E3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64993-22CC-4716-8F51-2BBACF07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D19B3-56BC-48C1-A402-2360A7957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E25D-1617-46E4-A13E-17602B0E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98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71192-9FD6-4F59-A494-61D7FF007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8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EF261-9CEB-46F8-BEA7-46A79A183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FB257-AE4B-4C6C-907A-BE9CF2BE8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68E17-4304-4C92-9827-992473D83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24A42-85D4-4F07-9895-9D4BB51A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11143-CF14-425B-8F55-A7A4EA13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20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21110-67D8-4C9E-B77E-204B501F9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5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4284-9F42-4514-9E1F-9ADE4877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5D87A-F65C-4D4A-A314-43BD43E45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26FA7-DCE4-4E64-A66A-7C1C4812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90D9B-6339-4EF1-B2A0-A98B63EF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3FE84-1B0D-4903-B82F-EDCEF78A60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7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BA2C2-17BE-4D48-AC92-63C6AD45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4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C6F54-9B8A-4D16-BCBF-CBAB51D51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2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ED2B1-D4EA-42F5-9349-7750C404D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4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673F5-AC1E-4884-AC53-DA2A01863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6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CA3FE84-1B0D-4903-B82F-EDCEF78A6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0" descr="U of C Coat of Arms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933" y="-26988"/>
            <a:ext cx="1524000" cy="118110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867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F3E44-6D1E-481B-AEA0-DBB9A3E2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79397-0CE5-44E0-A4EC-DFB4B82E7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A521F-300E-4B46-AD9C-13243618EF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050F3-4D3A-46A9-81C2-3C07689B5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3A9FC-E7B2-40D3-92AD-5B62C941B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951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4D08E3-DEE5-4E38-A8B7-CB8D82F56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659" y="159025"/>
            <a:ext cx="9700592" cy="2557669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br>
              <a:rPr lang="en-CA" dirty="0">
                <a:effectLst/>
              </a:rPr>
            </a:br>
            <a:br>
              <a:rPr lang="en-CA" dirty="0">
                <a:effectLst/>
              </a:rPr>
            </a:br>
            <a:br>
              <a:rPr lang="en-CA" dirty="0">
                <a:effectLst/>
              </a:rPr>
            </a:br>
            <a:r>
              <a:rPr lang="en-CA" dirty="0">
                <a:effectLst/>
              </a:rPr>
              <a:t>S</a:t>
            </a:r>
            <a:r>
              <a:rPr lang="en-CA" sz="3600" dirty="0">
                <a:effectLst/>
              </a:rPr>
              <a:t>earch </a:t>
            </a:r>
            <a:r>
              <a:rPr lang="en-CA" sz="3600" u="sng" dirty="0">
                <a:effectLst/>
              </a:rPr>
              <a:t>A</a:t>
            </a:r>
            <a:r>
              <a:rPr lang="en-CA" sz="3600" dirty="0">
                <a:effectLst/>
              </a:rPr>
              <a:t>nd </a:t>
            </a:r>
            <a:r>
              <a:rPr lang="en-CA" sz="3600" u="sng" dirty="0">
                <a:effectLst/>
              </a:rPr>
              <a:t>R</a:t>
            </a:r>
            <a:r>
              <a:rPr lang="en-CA" sz="3600" dirty="0">
                <a:effectLst/>
              </a:rPr>
              <a:t>escue for </a:t>
            </a:r>
            <a:r>
              <a:rPr lang="en-CA" sz="3600" u="sng" dirty="0">
                <a:effectLst/>
              </a:rPr>
              <a:t>T</a:t>
            </a:r>
            <a:r>
              <a:rPr lang="en-CA" sz="3600" dirty="0">
                <a:effectLst/>
              </a:rPr>
              <a:t>rauma with </a:t>
            </a:r>
            <a:r>
              <a:rPr lang="en-CA" sz="3600" u="sng" dirty="0">
                <a:effectLst/>
              </a:rPr>
              <a:t>E</a:t>
            </a:r>
            <a:r>
              <a:rPr lang="en-CA" sz="3600" dirty="0">
                <a:effectLst/>
              </a:rPr>
              <a:t>nhanced </a:t>
            </a:r>
            <a:r>
              <a:rPr lang="en-CA" sz="3600" u="sng" dirty="0">
                <a:effectLst/>
              </a:rPr>
              <a:t>C</a:t>
            </a:r>
            <a:r>
              <a:rPr lang="en-CA" sz="3600" dirty="0">
                <a:effectLst/>
              </a:rPr>
              <a:t>are </a:t>
            </a:r>
            <a:r>
              <a:rPr lang="en-CA" sz="3600" u="sng" dirty="0">
                <a:effectLst/>
              </a:rPr>
              <a:t>R</a:t>
            </a:r>
            <a:r>
              <a:rPr lang="en-CA" sz="3600" dirty="0">
                <a:effectLst/>
              </a:rPr>
              <a:t>emotely (</a:t>
            </a:r>
            <a:r>
              <a:rPr lang="en-CA" sz="3600" u="sng" dirty="0">
                <a:effectLst/>
              </a:rPr>
              <a:t>SARTECR</a:t>
            </a:r>
            <a:r>
              <a:rPr lang="en-CA" sz="3600" dirty="0">
                <a:effectLst/>
              </a:rPr>
              <a:t>):</a:t>
            </a:r>
            <a:br>
              <a:rPr lang="en-CA" sz="3600" dirty="0">
                <a:effectLst/>
              </a:rPr>
            </a:br>
            <a:r>
              <a:rPr lang="en-CA" sz="3600" dirty="0">
                <a:effectLst/>
              </a:rPr>
              <a:t>Remote Trauma Informatic Enhancements to SAR-Tech Procedures</a:t>
            </a:r>
            <a:endParaRPr lang="en-CA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ECF9950-C4E3-44A5-94C2-4B8D11463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400" y="4946376"/>
            <a:ext cx="8534400" cy="17526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sz="2000" dirty="0"/>
              <a:t>Major Corey Tomlinson</a:t>
            </a:r>
          </a:p>
          <a:p>
            <a:r>
              <a:rPr lang="en-CA" sz="2000" dirty="0" err="1"/>
              <a:t>MCpl</a:t>
            </a:r>
            <a:r>
              <a:rPr lang="en-CA" sz="2000" dirty="0"/>
              <a:t> Nigel Donley</a:t>
            </a:r>
          </a:p>
          <a:p>
            <a:r>
              <a:rPr lang="en-CA" sz="2000" dirty="0"/>
              <a:t>Jessica L McKee</a:t>
            </a:r>
          </a:p>
          <a:p>
            <a:r>
              <a:rPr lang="en-CA" sz="2000" dirty="0"/>
              <a:t>Major Andrew W Kirkpatrick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065C1-0645-491F-97F9-34965FF2F1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C4193-A1CB-47D1-8D9B-7524D3721785}"/>
              </a:ext>
            </a:extLst>
          </p:cNvPr>
          <p:cNvSpPr txBox="1"/>
          <p:nvPr/>
        </p:nvSpPr>
        <p:spPr>
          <a:xfrm>
            <a:off x="2650435" y="3631098"/>
            <a:ext cx="6144118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z="2800" dirty="0"/>
              <a:t>Pretest Video Modelling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64862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A46D9-1E13-4E30-B346-638157027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539"/>
            <a:ext cx="10230678" cy="1361661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sz="4000" dirty="0"/>
              <a:t>Just in time </a:t>
            </a:r>
            <a:r>
              <a:rPr lang="en-CA" sz="4000" dirty="0" err="1"/>
              <a:t>VideoModelling</a:t>
            </a:r>
            <a:br>
              <a:rPr lang="en-CA" sz="4000" dirty="0"/>
            </a:br>
            <a:r>
              <a:rPr lang="en-CA" sz="4000" dirty="0"/>
              <a:t>Tube Thoracostomy (chest tube) insertion </a:t>
            </a:r>
          </a:p>
        </p:txBody>
      </p:sp>
      <p:pic>
        <p:nvPicPr>
          <p:cNvPr id="4" name="Chest Tube Videomodeling">
            <a:hlinkClick r:id="" action="ppaction://media"/>
            <a:extLst>
              <a:ext uri="{FF2B5EF4-FFF2-40B4-BE49-F238E27FC236}">
                <a16:creationId xmlns:a16="http://schemas.microsoft.com/office/drawing/2014/main" id="{13236E32-5B43-4028-A8A4-2B300BBAC4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9812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1407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54FC-A26F-4B91-AC62-A2D4E85C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5043"/>
            <a:ext cx="9793357" cy="1335157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sz="4000" dirty="0"/>
              <a:t>Just in time Video Modelling</a:t>
            </a:r>
            <a:br>
              <a:rPr lang="en-CA" sz="4000" dirty="0"/>
            </a:br>
            <a:r>
              <a:rPr lang="en-CA" sz="4000" dirty="0"/>
              <a:t>Wound Clamping (</a:t>
            </a:r>
            <a:r>
              <a:rPr lang="en-CA" sz="4000" dirty="0" err="1"/>
              <a:t>ITClamp</a:t>
            </a:r>
            <a:r>
              <a:rPr lang="en-CA" sz="4000" dirty="0"/>
              <a:t>) Application</a:t>
            </a:r>
          </a:p>
        </p:txBody>
      </p:sp>
      <p:pic>
        <p:nvPicPr>
          <p:cNvPr id="4" name="ITClamp">
            <a:hlinkClick r:id="" action="ppaction://media"/>
            <a:extLst>
              <a:ext uri="{FF2B5EF4-FFF2-40B4-BE49-F238E27FC236}">
                <a16:creationId xmlns:a16="http://schemas.microsoft.com/office/drawing/2014/main" id="{DAB23ADA-EF4B-4FDC-B9BF-15E9B4576C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9812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17901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cking Videomodelling">
            <a:hlinkClick r:id="" action="ppaction://media"/>
            <a:extLst>
              <a:ext uri="{FF2B5EF4-FFF2-40B4-BE49-F238E27FC236}">
                <a16:creationId xmlns:a16="http://schemas.microsoft.com/office/drawing/2014/main" id="{300C8E38-E063-4886-AE36-0DC09ABC06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981200"/>
            <a:ext cx="7315200" cy="4114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C71609-8F79-4C29-A522-FE616D4D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8783"/>
            <a:ext cx="10363200" cy="1401417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sz="4000" dirty="0"/>
              <a:t>Just in time Video Modelling</a:t>
            </a:r>
            <a:br>
              <a:rPr lang="en-CA" sz="4000" dirty="0"/>
            </a:br>
            <a:r>
              <a:rPr lang="en-CA" sz="4000" dirty="0"/>
              <a:t>Wound Packing Insertion</a:t>
            </a:r>
          </a:p>
        </p:txBody>
      </p:sp>
    </p:spTree>
    <p:extLst>
      <p:ext uri="{BB962C8B-B14F-4D97-AF65-F5344CB8AC3E}">
        <p14:creationId xmlns:p14="http://schemas.microsoft.com/office/powerpoint/2010/main" val="366331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T Tourniquet">
            <a:hlinkClick r:id="" action="ppaction://media"/>
            <a:extLst>
              <a:ext uri="{FF2B5EF4-FFF2-40B4-BE49-F238E27FC236}">
                <a16:creationId xmlns:a16="http://schemas.microsoft.com/office/drawing/2014/main" id="{D4D2EC88-9AD1-4369-B4CA-3F3271A44E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981200"/>
            <a:ext cx="7315200" cy="4114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C71609-8F79-4C29-A522-FE616D4D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8783"/>
            <a:ext cx="10363200" cy="1401417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sz="4000" dirty="0"/>
              <a:t>Just in time Video Modelling</a:t>
            </a:r>
            <a:br>
              <a:rPr lang="en-CA" sz="4000" dirty="0"/>
            </a:br>
            <a:r>
              <a:rPr lang="en-CA" sz="4000" dirty="0"/>
              <a:t>Tourniquet Application – CAT Tourniquet</a:t>
            </a:r>
          </a:p>
        </p:txBody>
      </p:sp>
    </p:spTree>
    <p:extLst>
      <p:ext uri="{BB962C8B-B14F-4D97-AF65-F5344CB8AC3E}">
        <p14:creationId xmlns:p14="http://schemas.microsoft.com/office/powerpoint/2010/main" val="42517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9C71609-8F79-4C29-A522-FE616D4D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8783"/>
            <a:ext cx="10363200" cy="1401417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sz="4000" dirty="0"/>
              <a:t>Just in time Video Modelling</a:t>
            </a:r>
            <a:br>
              <a:rPr lang="en-CA" sz="4000" dirty="0"/>
            </a:br>
            <a:r>
              <a:rPr lang="en-CA" sz="4000" dirty="0"/>
              <a:t>Tourniquet Application – SAM Tourniquet</a:t>
            </a:r>
          </a:p>
        </p:txBody>
      </p:sp>
      <p:pic>
        <p:nvPicPr>
          <p:cNvPr id="5" name="SAM Tourniquet">
            <a:hlinkClick r:id="" action="ppaction://media"/>
            <a:extLst>
              <a:ext uri="{FF2B5EF4-FFF2-40B4-BE49-F238E27FC236}">
                <a16:creationId xmlns:a16="http://schemas.microsoft.com/office/drawing/2014/main" id="{7334AB8E-81B6-4DFF-AF46-AD1530D30A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9812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4397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rlpool">
  <a:themeElements>
    <a:clrScheme name="Whirlpool 4">
      <a:dk1>
        <a:srgbClr val="000066"/>
      </a:dk1>
      <a:lt1>
        <a:srgbClr val="FFFF00"/>
      </a:lt1>
      <a:dk2>
        <a:srgbClr val="0000CC"/>
      </a:dk2>
      <a:lt2>
        <a:srgbClr val="FF0000"/>
      </a:lt2>
      <a:accent1>
        <a:srgbClr val="CC99FF"/>
      </a:accent1>
      <a:accent2>
        <a:srgbClr val="9999FF"/>
      </a:accent2>
      <a:accent3>
        <a:srgbClr val="AAAAE2"/>
      </a:accent3>
      <a:accent4>
        <a:srgbClr val="DADA00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rlpool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rlpool 4">
        <a:dk1>
          <a:srgbClr val="000066"/>
        </a:dk1>
        <a:lt1>
          <a:srgbClr val="FFFF00"/>
        </a:lt1>
        <a:dk2>
          <a:srgbClr val="0000CC"/>
        </a:dk2>
        <a:lt2>
          <a:srgbClr val="FF0000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00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95</Words>
  <Application>Microsoft Office PowerPoint</Application>
  <PresentationFormat>Widescreen</PresentationFormat>
  <Paragraphs>11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Monotype Sorts</vt:lpstr>
      <vt:lpstr>Tahoma</vt:lpstr>
      <vt:lpstr>Times New Roman</vt:lpstr>
      <vt:lpstr>Whirlpool</vt:lpstr>
      <vt:lpstr>Custom Design</vt:lpstr>
      <vt:lpstr>   Search And Rescue for Trauma with Enhanced Care Remotely (SARTECR): Remote Trauma Informatic Enhancements to SAR-Tech Procedures</vt:lpstr>
      <vt:lpstr>Just in time VideoModelling Tube Thoracostomy (chest tube) insertion </vt:lpstr>
      <vt:lpstr>Just in time Video Modelling Wound Clamping (ITClamp) Application</vt:lpstr>
      <vt:lpstr>Just in time Video Modelling Wound Packing Insertion</vt:lpstr>
      <vt:lpstr>Just in time Video Modelling Tourniquet Application – CAT Tourniquet</vt:lpstr>
      <vt:lpstr>Just in time Video Modelling Tourniquet Application – SAM Tourniquet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Mckee</dc:creator>
  <cp:lastModifiedBy>Ellen Johnson</cp:lastModifiedBy>
  <cp:revision>19</cp:revision>
  <dcterms:created xsi:type="dcterms:W3CDTF">2020-01-16T22:22:39Z</dcterms:created>
  <dcterms:modified xsi:type="dcterms:W3CDTF">2022-01-05T19:16:48Z</dcterms:modified>
</cp:coreProperties>
</file>