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20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67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3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79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13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96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2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6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33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18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9A33-4651-4041-8BFA-326CEA51E394}" type="datetimeFigureOut">
              <a:rPr kumimoji="1" lang="ja-JP" altLang="en-US" smtClean="0"/>
              <a:t>18/10/20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76B6-CE70-A146-9081-C68FB56F8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79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file://localhost/Users/manabunitta/Desktop/%E6%A8%AA%E6%B5%9C%E5%B8%82%E5%A4%A7/40%E6%AD%B3%20M%20d-TGA,%20p-Mustard,%20PVO,%20AT/%E3%82%B7%E3%83%8D/post-common%20PV%20graphy(RAO30)%EF%BC%88%E5%A4%89%E6%8F%9B%E6%B8%88%E3%81%BF%EF%BC%89.mov" TargetMode="External"/><Relationship Id="rId2" Type="http://schemas.openxmlformats.org/officeDocument/2006/relationships/video" Target="file://localhost/Users/manabunitta/Desktop/%E6%A8%AA%E6%B5%9C%E5%B8%82%E5%A4%A7/40%E6%AD%B3%20M%20d-TGA,%20p-Mustard,%20PVO,%20AT/%E3%82%B7%E3%83%8D/post-common%20PV%20graphy(RAO30)%EF%BC%88%E5%A4%89%E6%8F%9B%E6%B8%88%E3%81%BF%EF%BC%89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69565" y="6351560"/>
            <a:ext cx="120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Movie</a:t>
            </a:r>
            <a:r>
              <a:rPr kumimoji="1" lang="en-US" altLang="ja-JP" dirty="0" smtClean="0">
                <a:latin typeface="Times New Roman"/>
                <a:cs typeface="Times New Roman"/>
              </a:rPr>
              <a:t> 1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6" name="post-common PV graphy(RAO30)（変換済み）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4693" y="302795"/>
            <a:ext cx="6048765" cy="60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48123" y="6351560"/>
            <a:ext cx="120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Movie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2" name="pre-3D TEE(AP)（変換済み）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461"/>
          <a:stretch/>
        </p:blipFill>
        <p:spPr>
          <a:xfrm>
            <a:off x="508000" y="770389"/>
            <a:ext cx="8128000" cy="55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st-3D TEE(AP)（変換済み）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565"/>
          <a:stretch/>
        </p:blipFill>
        <p:spPr>
          <a:xfrm>
            <a:off x="508000" y="770389"/>
            <a:ext cx="8128000" cy="551289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56924" y="6351560"/>
            <a:ext cx="120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Movie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3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94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Macintosh PowerPoint</Application>
  <PresentationFormat>画面に合わせる (4:3)</PresentationFormat>
  <Paragraphs>3</Paragraphs>
  <Slides>3</Slides>
  <Notes>0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ホワイト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 nitta</dc:creator>
  <cp:lastModifiedBy>manabu nitta</cp:lastModifiedBy>
  <cp:revision>3</cp:revision>
  <dcterms:created xsi:type="dcterms:W3CDTF">2018-10-20T08:28:09Z</dcterms:created>
  <dcterms:modified xsi:type="dcterms:W3CDTF">2018-10-20T08:49:26Z</dcterms:modified>
</cp:coreProperties>
</file>