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DC0"/>
    <a:srgbClr val="FAF9EF"/>
    <a:srgbClr val="F26766"/>
    <a:srgbClr val="814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240" autoAdjust="0"/>
  </p:normalViewPr>
  <p:slideViewPr>
    <p:cSldViewPr snapToGrid="0" snapToObjects="1">
      <p:cViewPr>
        <p:scale>
          <a:sx n="227" d="100"/>
          <a:sy n="227" d="100"/>
        </p:scale>
        <p:origin x="1224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CD637-01DA-9942-8416-F212034EB9B1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04ABD-D4A3-4840-9840-CF853C586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6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0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9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3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0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3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1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F24D-A3DE-2C45-9FAD-98A70AA21E6B}" type="datetimeFigureOut">
              <a:rPr lang="en-US" smtClean="0"/>
              <a:t>16/12/18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EFF3-E366-F64D-991D-A8B3BADA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5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61"/>
          <a:stretch/>
        </p:blipFill>
        <p:spPr>
          <a:xfrm>
            <a:off x="1701484" y="2105026"/>
            <a:ext cx="6172200" cy="23727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9388" y="1557788"/>
            <a:ext cx="6084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Supplementary </a:t>
            </a:r>
            <a:r>
              <a:rPr lang="en-US" sz="1200" b="1" dirty="0" smtClean="0">
                <a:latin typeface="Arial"/>
                <a:cs typeface="Arial"/>
              </a:rPr>
              <a:t>Table 1: Sequence of primers used in RT-</a:t>
            </a:r>
            <a:r>
              <a:rPr lang="en-US" sz="1200" b="1" dirty="0" err="1" smtClean="0">
                <a:latin typeface="Arial"/>
                <a:cs typeface="Arial"/>
              </a:rPr>
              <a:t>qPCR</a:t>
            </a:r>
            <a:r>
              <a:rPr lang="en-US" sz="1200" b="1" dirty="0" smtClean="0">
                <a:latin typeface="Arial"/>
                <a:cs typeface="Arial"/>
              </a:rPr>
              <a:t>. </a:t>
            </a:r>
            <a:r>
              <a:rPr lang="en-US" sz="1200" b="1" dirty="0" err="1" smtClean="0">
                <a:latin typeface="Arial"/>
                <a:cs typeface="Arial"/>
              </a:rPr>
              <a:t>Oligo</a:t>
            </a:r>
            <a:r>
              <a:rPr lang="en-US" sz="1200" b="1" dirty="0" smtClean="0">
                <a:latin typeface="Arial"/>
                <a:cs typeface="Arial"/>
              </a:rPr>
              <a:t> name relates to gene target for amplification</a:t>
            </a:r>
            <a:endParaRPr lang="en-US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9523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3833</TotalTime>
  <Words>21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Thiago Galvão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Thiago Galvão</dc:creator>
  <cp:lastModifiedBy>Ian Graham</cp:lastModifiedBy>
  <cp:revision>152</cp:revision>
  <dcterms:created xsi:type="dcterms:W3CDTF">2018-06-03T23:57:02Z</dcterms:created>
  <dcterms:modified xsi:type="dcterms:W3CDTF">2018-12-16T21:32:49Z</dcterms:modified>
</cp:coreProperties>
</file>