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64" r:id="rId4"/>
    <p:sldId id="265" r:id="rId5"/>
    <p:sldId id="267" r:id="rId6"/>
    <p:sldId id="268" r:id="rId7"/>
    <p:sldId id="272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870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3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73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58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09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0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9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465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98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704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35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0A6A-D49E-433A-8E0F-8B26D5605EEB}" type="datetimeFigureOut">
              <a:rPr lang="en-IN" smtClean="0"/>
              <a:t>03-12-2016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9902D-F370-4715-A31B-1D46FB7C7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2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305" y="1364290"/>
            <a:ext cx="11201400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90220" algn="just"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Co-circulation and co-infections of all dengue virus serotypes in Hyderabad, India 2014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9022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9022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Kishore Vaddadi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Chaitanya Gandikota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Pratul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Kumar Jain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 S V Prasad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Musturi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Venkataramana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Biotechnology and Bioinformatics, School of Life Sciences, University of Hyderabad, Hyderabad, Telangana State, India.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Lotus Children’s hospital, Lakdikapul, Hyderabad, Telangana State, India.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68260" y="585355"/>
            <a:ext cx="3959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EPIDEMIOLOGY AND INFECTION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566120" y="4844534"/>
            <a:ext cx="2963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SUPPLEMENTARY DATA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640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8908"/>
          <a:stretch/>
        </p:blipFill>
        <p:spPr>
          <a:xfrm>
            <a:off x="783976" y="2666866"/>
            <a:ext cx="5767557" cy="17152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17201"/>
          <a:stretch/>
        </p:blipFill>
        <p:spPr>
          <a:xfrm>
            <a:off x="7105105" y="2634157"/>
            <a:ext cx="4429642" cy="17513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35874" y="2755228"/>
            <a:ext cx="46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(B)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9568" y="1405918"/>
            <a:ext cx="877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Supplementary figure </a:t>
            </a:r>
            <a:r>
              <a:rPr lang="en-IN" b="1" dirty="0"/>
              <a:t>S</a:t>
            </a:r>
            <a:r>
              <a:rPr lang="en-IN" b="1" dirty="0" smtClean="0"/>
              <a:t>1</a:t>
            </a:r>
            <a:r>
              <a:rPr lang="en-IN" b="1" dirty="0" smtClean="0"/>
              <a:t>: </a:t>
            </a:r>
            <a:r>
              <a:rPr lang="en-IN" dirty="0" smtClean="0"/>
              <a:t>Representative </a:t>
            </a:r>
            <a:r>
              <a:rPr lang="en-IN" dirty="0"/>
              <a:t>agarose gel of amplified products for serotyping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4558" y="2666866"/>
            <a:ext cx="46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(A)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93386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454" y="1010653"/>
            <a:ext cx="9894220" cy="35974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51200"/>
          <a:stretch/>
        </p:blipFill>
        <p:spPr>
          <a:xfrm>
            <a:off x="2173454" y="4608096"/>
            <a:ext cx="10018546" cy="184083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576139" y="1275345"/>
            <a:ext cx="0" cy="1341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576139" y="1275345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583904" y="2616617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2293" y="1761315"/>
            <a:ext cx="1495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Genotype-III</a:t>
            </a:r>
            <a:endParaRPr lang="en-IN" sz="1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20251" y="3100131"/>
            <a:ext cx="0" cy="1341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20251" y="3100131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28016" y="4441403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405" y="3586101"/>
            <a:ext cx="1495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Genotype-III</a:t>
            </a:r>
            <a:endParaRPr lang="en-IN" sz="1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60091" y="4940964"/>
            <a:ext cx="0" cy="1341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60091" y="4940964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67856" y="6282236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4693" y="5450998"/>
            <a:ext cx="1495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Genotype-III</a:t>
            </a:r>
            <a:endParaRPr lang="en-IN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07178" y="478362"/>
            <a:ext cx="1088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Supplementary figure </a:t>
            </a:r>
            <a:r>
              <a:rPr lang="en-IN" b="1" dirty="0" smtClean="0"/>
              <a:t>S2</a:t>
            </a:r>
            <a:r>
              <a:rPr lang="en-IN" b="1" dirty="0" smtClean="0"/>
              <a:t>: </a:t>
            </a:r>
            <a:r>
              <a:rPr lang="en-IN" dirty="0"/>
              <a:t>Comparative amino acid sequence analysis of the Envelope region of Den-1 strains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14768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9100"/>
          <a:stretch/>
        </p:blipFill>
        <p:spPr>
          <a:xfrm>
            <a:off x="2105526" y="1034716"/>
            <a:ext cx="10026314" cy="19250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526" y="2875547"/>
            <a:ext cx="10351165" cy="359744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431762" y="1395655"/>
            <a:ext cx="0" cy="1341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31762" y="1395655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39525" y="2736927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2293" y="1761315"/>
            <a:ext cx="1495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Genotype-III</a:t>
            </a:r>
            <a:endParaRPr lang="en-IN" sz="1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463842" y="3184346"/>
            <a:ext cx="0" cy="1341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63842" y="3184346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71605" y="4525618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373" y="3550006"/>
            <a:ext cx="1495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Genotype-III</a:t>
            </a:r>
            <a:endParaRPr lang="en-IN" sz="1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71864" y="4973049"/>
            <a:ext cx="0" cy="1341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1864" y="4973049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79627" y="6314321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2293" y="5507985"/>
            <a:ext cx="1495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Genotype-III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50616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472806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GT-IV/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Cosmopolitan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47369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926425" y="1347537"/>
            <a:ext cx="1" cy="77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26425" y="1347537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34446" y="2123325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06360" y="2209804"/>
            <a:ext cx="4020" cy="437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10380" y="2209804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18401" y="2648704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048" y="3261505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GT-IV/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Cosmopolitan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048" y="4036068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98345" y="3136236"/>
            <a:ext cx="1" cy="77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98345" y="3136236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06366" y="3912024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78280" y="3998503"/>
            <a:ext cx="4020" cy="437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82300" y="3998503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90321" y="4437403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016" y="5258754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GT-IV/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Cosmopolitan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16" y="6021285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922409" y="5073325"/>
            <a:ext cx="1" cy="77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922409" y="5061293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0430" y="5837081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902344" y="5983720"/>
            <a:ext cx="4020" cy="437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06364" y="5983720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14385" y="6422620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109" y="1122955"/>
            <a:ext cx="10501200" cy="343518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/>
          <a:srcRect b="49796"/>
          <a:stretch/>
        </p:blipFill>
        <p:spPr>
          <a:xfrm>
            <a:off x="1566109" y="4738255"/>
            <a:ext cx="10376509" cy="185650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974558" y="565484"/>
            <a:ext cx="1080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Supplementary figure </a:t>
            </a:r>
            <a:r>
              <a:rPr lang="en-IN" b="1" dirty="0" smtClean="0"/>
              <a:t>S3</a:t>
            </a:r>
            <a:r>
              <a:rPr lang="en-IN" b="1" dirty="0" smtClean="0"/>
              <a:t>: </a:t>
            </a:r>
            <a:r>
              <a:rPr lang="en-IN" dirty="0"/>
              <a:t>Comparative amino acid sequence analysis of the Envelope region of </a:t>
            </a:r>
            <a:r>
              <a:rPr lang="en-IN" dirty="0" smtClean="0"/>
              <a:t>Den-2 </a:t>
            </a:r>
            <a:r>
              <a:rPr lang="en-IN" dirty="0"/>
              <a:t>strains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8756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128" y="979504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GT-IV/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Cosmopolitan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28" y="1754067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74553" y="854235"/>
            <a:ext cx="1" cy="77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74553" y="854235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82574" y="1630023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54488" y="1716502"/>
            <a:ext cx="4020" cy="437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58508" y="1716502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66529" y="2155402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" y="3085039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GT-IV/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Cosmopolitan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32" y="3859602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38457" y="2959770"/>
            <a:ext cx="1" cy="77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38457" y="2959770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46478" y="3735558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18392" y="3822037"/>
            <a:ext cx="4020" cy="437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22412" y="3822037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30433" y="4260937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192" y="4877745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GT-IV/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Cosmopolitan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192" y="5652308"/>
            <a:ext cx="102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GT-V/</a:t>
            </a:r>
          </a:p>
          <a:p>
            <a:r>
              <a:rPr lang="en-IN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en-IN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98617" y="4752476"/>
            <a:ext cx="1" cy="777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98617" y="4752476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06638" y="5528264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78552" y="5614743"/>
            <a:ext cx="4020" cy="437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82572" y="5614743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90593" y="6053643"/>
            <a:ext cx="5053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t="51210"/>
          <a:stretch/>
        </p:blipFill>
        <p:spPr>
          <a:xfrm>
            <a:off x="1667892" y="581891"/>
            <a:ext cx="10274726" cy="175952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892" y="2673927"/>
            <a:ext cx="10274726" cy="34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540" y="1702718"/>
            <a:ext cx="9720514" cy="34766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358900" y="1973182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58900" y="1985882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58900" y="3116182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2366366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Genotype-III</a:t>
            </a: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58900" y="3693703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58900" y="3706403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58900" y="4836703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4086887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Genotype-III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974558" y="565484"/>
            <a:ext cx="1076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Supplementary figure </a:t>
            </a:r>
            <a:r>
              <a:rPr lang="en-IN" b="1" dirty="0" smtClean="0"/>
              <a:t>S4</a:t>
            </a:r>
            <a:r>
              <a:rPr lang="en-IN" b="1" dirty="0" smtClean="0"/>
              <a:t>: </a:t>
            </a:r>
            <a:r>
              <a:rPr lang="en-IN" dirty="0"/>
              <a:t>Comparative amino acid sequence analysis of the </a:t>
            </a:r>
            <a:r>
              <a:rPr lang="en-IN" dirty="0" smtClean="0"/>
              <a:t>CprM region </a:t>
            </a:r>
            <a:r>
              <a:rPr lang="en-IN" dirty="0"/>
              <a:t>of </a:t>
            </a:r>
            <a:r>
              <a:rPr lang="en-IN" dirty="0" smtClean="0"/>
              <a:t>Den-3 </a:t>
            </a:r>
            <a:r>
              <a:rPr lang="en-IN" dirty="0"/>
              <a:t>strains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09773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640" y="809373"/>
            <a:ext cx="9737307" cy="34618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51906"/>
          <a:stretch/>
        </p:blipFill>
        <p:spPr>
          <a:xfrm>
            <a:off x="2053641" y="4314337"/>
            <a:ext cx="10026064" cy="170546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358900" y="1143000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58900" y="11557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58900" y="22860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1536184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</a:t>
            </a:r>
            <a:r>
              <a:rPr lang="en-IN" dirty="0"/>
              <a:t>I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346200" y="2895600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58900" y="29083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58900" y="40386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300" y="3288784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</a:t>
            </a:r>
            <a:r>
              <a:rPr lang="en-IN" dirty="0"/>
              <a:t>I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333500" y="4699000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333500" y="47117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33500" y="58420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25400" y="5092184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</a:t>
            </a:r>
            <a:r>
              <a:rPr lang="en-IN" dirty="0"/>
              <a:t>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97000" y="396914"/>
            <a:ext cx="1088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Supplementary figure </a:t>
            </a:r>
            <a:r>
              <a:rPr lang="en-IN" b="1" dirty="0" smtClean="0"/>
              <a:t>S5</a:t>
            </a:r>
            <a:r>
              <a:rPr lang="en-IN" b="1" dirty="0" smtClean="0"/>
              <a:t>: </a:t>
            </a:r>
            <a:r>
              <a:rPr lang="en-IN" dirty="0"/>
              <a:t>Comparative amino acid sequence analysis of the Envelope region of </a:t>
            </a:r>
            <a:r>
              <a:rPr lang="en-IN" dirty="0" smtClean="0"/>
              <a:t>Den-4 </a:t>
            </a:r>
            <a:r>
              <a:rPr lang="en-IN" dirty="0"/>
              <a:t>strains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66900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8990"/>
          <a:stretch/>
        </p:blipFill>
        <p:spPr>
          <a:xfrm>
            <a:off x="1938838" y="889000"/>
            <a:ext cx="10253162" cy="177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838" y="2778626"/>
            <a:ext cx="10037262" cy="350996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257300" y="1308100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57300" y="13208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57300" y="24511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1701284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</a:t>
            </a:r>
            <a:r>
              <a:rPr lang="en-IN" dirty="0"/>
              <a:t>I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95400" y="3149600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95400" y="31623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42926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63500" y="3542784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</a:t>
            </a:r>
            <a:r>
              <a:rPr lang="en-IN" dirty="0"/>
              <a:t>I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4889500"/>
            <a:ext cx="0" cy="1130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295400" y="49022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6032500"/>
            <a:ext cx="6566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63500" y="5282684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Genotype-</a:t>
            </a:r>
            <a:r>
              <a:rPr lang="en-IN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89049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151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kishor</dc:creator>
  <cp:lastModifiedBy>kishor</cp:lastModifiedBy>
  <cp:revision>5</cp:revision>
  <dcterms:created xsi:type="dcterms:W3CDTF">2016-06-17T10:50:59Z</dcterms:created>
  <dcterms:modified xsi:type="dcterms:W3CDTF">2016-12-03T06:40:33Z</dcterms:modified>
</cp:coreProperties>
</file>