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7BBA8-ED22-41E6-AC84-62FF46ABE6DC}" type="datetimeFigureOut">
              <a:rPr lang="ko-KR" altLang="en-US" smtClean="0"/>
              <a:pPr/>
              <a:t>2017-05-07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C342-52CF-4F4A-B08B-F151ABB322F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09" y="260648"/>
            <a:ext cx="8687495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5805264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1a.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Odds Ratio of Depression (CES-D≥25</a:t>
            </a:r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all study participants.  </a:t>
            </a:r>
          </a:p>
          <a:p>
            <a:pPr algn="just">
              <a:lnSpc>
                <a:spcPct val="150000"/>
              </a:lnSpc>
            </a:pPr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body weight, never smoker, monthly income &lt; 2 million won, inactive physical activity is a reference group. </a:t>
            </a:r>
          </a:p>
          <a:p>
            <a:pPr algn="just">
              <a:lnSpc>
                <a:spcPct val="150000"/>
              </a:lnSpc>
            </a:pPr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OR presented in red and decreased OR presented in blue. (* P&lt;0.05, ** P&lt;0.01, *** P &lt; 0.001)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803" y="332656"/>
            <a:ext cx="8673677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9592" y="580526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1b. </a:t>
            </a:r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Odds Ratio of Depression (CES-D≥25</a:t>
            </a:r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male subgroup.  </a:t>
            </a:r>
          </a:p>
          <a:p>
            <a:pPr algn="just">
              <a:lnSpc>
                <a:spcPct val="150000"/>
              </a:lnSpc>
            </a:pPr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body weight, never smoker, monthly income &lt; 2 million won, inactive physical activity is a reference group. </a:t>
            </a:r>
          </a:p>
          <a:p>
            <a:pPr algn="just">
              <a:lnSpc>
                <a:spcPct val="150000"/>
              </a:lnSpc>
            </a:pPr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OR presented in red and decreased OR presented in blue. (* P&lt;0.05, ** P&lt;0.01, *** P &lt; 0.001)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7"/>
            <a:ext cx="8677472" cy="5389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7584" y="580526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1c.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Odds Ratio of Depression (CES-D≥25</a:t>
            </a:r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female subgroup.  </a:t>
            </a:r>
          </a:p>
          <a:p>
            <a:pPr algn="just">
              <a:lnSpc>
                <a:spcPct val="150000"/>
              </a:lnSpc>
            </a:pPr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 body weight, never smoker, monthly income &lt; 2 million won, inactive physical activity is a reference group. </a:t>
            </a:r>
          </a:p>
          <a:p>
            <a:pPr algn="just">
              <a:lnSpc>
                <a:spcPct val="150000"/>
              </a:lnSpc>
            </a:pPr>
            <a:r>
              <a:rPr lang="en-US" altLang="ko-K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ko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OR presented in red and decreased OR presented in blue. (* P&lt;0.05, ** P&lt;0.01, *** P &lt; 0.001)</a:t>
            </a:r>
            <a:endParaRPr lang="ko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198</Words>
  <Application>Microsoft Office PowerPoint</Application>
  <PresentationFormat>화면 슬라이드 쇼(4:3)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박성근</dc:creator>
  <cp:lastModifiedBy>박성근</cp:lastModifiedBy>
  <cp:revision>5</cp:revision>
  <dcterms:created xsi:type="dcterms:W3CDTF">2017-05-03T12:51:41Z</dcterms:created>
  <dcterms:modified xsi:type="dcterms:W3CDTF">2017-05-06T22:54:20Z</dcterms:modified>
</cp:coreProperties>
</file>