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A5A5A5"/>
    <a:srgbClr val="4472C4"/>
    <a:srgbClr val="F7F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16C2E-9236-4FFA-8AE2-B57995540330}" v="9" dt="2021-09-15T16:47:45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56"/>
  </p:normalViewPr>
  <p:slideViewPr>
    <p:cSldViewPr snapToGrid="0">
      <p:cViewPr varScale="1">
        <p:scale>
          <a:sx n="111" d="100"/>
          <a:sy n="111" d="100"/>
        </p:scale>
        <p:origin x="5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microsoft.com/office/2015/10/relationships/revisionInfo" Target="revisionInfo.xml"/><Relationship Id="rId4" Type="http://schemas.openxmlformats.org/officeDocument/2006/relationships/viewProps" Target="view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Murray, Lindsay" userId="05a03eda-614f-4c24-b893-5a30544eb1b4" providerId="ADAL" clId="{62716C2E-9236-4FFA-8AE2-B57995540330}"/>
    <pc:docChg chg="custSel modSld">
      <pc:chgData name="MacMurray, Lindsay" userId="05a03eda-614f-4c24-b893-5a30544eb1b4" providerId="ADAL" clId="{62716C2E-9236-4FFA-8AE2-B57995540330}" dt="2021-09-15T16:47:45.107" v="79"/>
      <pc:docMkLst>
        <pc:docMk/>
      </pc:docMkLst>
      <pc:sldChg chg="addSp delSp modSp mod setBg">
        <pc:chgData name="MacMurray, Lindsay" userId="05a03eda-614f-4c24-b893-5a30544eb1b4" providerId="ADAL" clId="{62716C2E-9236-4FFA-8AE2-B57995540330}" dt="2021-09-15T16:47:34.929" v="75" actId="692"/>
        <pc:sldMkLst>
          <pc:docMk/>
          <pc:sldMk cId="2597680875" sldId="256"/>
        </pc:sldMkLst>
        <pc:spChg chg="mod">
          <ac:chgData name="MacMurray, Lindsay" userId="05a03eda-614f-4c24-b893-5a30544eb1b4" providerId="ADAL" clId="{62716C2E-9236-4FFA-8AE2-B57995540330}" dt="2021-09-15T16:46:35.984" v="52" actId="6549"/>
          <ac:spMkLst>
            <pc:docMk/>
            <pc:sldMk cId="2597680875" sldId="256"/>
            <ac:spMk id="61" creationId="{4B847498-F86B-48B5-BE6E-1C078ED47866}"/>
          </ac:spMkLst>
        </pc:spChg>
        <pc:picChg chg="add del mod">
          <ac:chgData name="MacMurray, Lindsay" userId="05a03eda-614f-4c24-b893-5a30544eb1b4" providerId="ADAL" clId="{62716C2E-9236-4FFA-8AE2-B57995540330}" dt="2021-09-15T16:47:09.953" v="61" actId="478"/>
          <ac:picMkLst>
            <pc:docMk/>
            <pc:sldMk cId="2597680875" sldId="256"/>
            <ac:picMk id="2" creationId="{7E60F2A7-7587-4D4A-A215-D7A201EDD02D}"/>
          </ac:picMkLst>
        </pc:picChg>
        <pc:picChg chg="del">
          <ac:chgData name="MacMurray, Lindsay" userId="05a03eda-614f-4c24-b893-5a30544eb1b4" providerId="ADAL" clId="{62716C2E-9236-4FFA-8AE2-B57995540330}" dt="2021-09-15T16:43:33.230" v="0" actId="478"/>
          <ac:picMkLst>
            <pc:docMk/>
            <pc:sldMk cId="2597680875" sldId="256"/>
            <ac:picMk id="3" creationId="{56CDA3FF-CEDC-4DFA-9C3A-53AA96082CB8}"/>
          </ac:picMkLst>
        </pc:picChg>
        <pc:picChg chg="add mod">
          <ac:chgData name="MacMurray, Lindsay" userId="05a03eda-614f-4c24-b893-5a30544eb1b4" providerId="ADAL" clId="{62716C2E-9236-4FFA-8AE2-B57995540330}" dt="2021-09-15T16:47:34.929" v="75" actId="692"/>
          <ac:picMkLst>
            <pc:docMk/>
            <pc:sldMk cId="2597680875" sldId="256"/>
            <ac:picMk id="5" creationId="{3F44085A-E18B-4F47-AABC-9BC8437B26F4}"/>
          </ac:picMkLst>
        </pc:picChg>
      </pc:sldChg>
      <pc:sldChg chg="addSp delSp modSp mod setBg">
        <pc:chgData name="MacMurray, Lindsay" userId="05a03eda-614f-4c24-b893-5a30544eb1b4" providerId="ADAL" clId="{62716C2E-9236-4FFA-8AE2-B57995540330}" dt="2021-09-15T16:47:41.382" v="77"/>
        <pc:sldMkLst>
          <pc:docMk/>
          <pc:sldMk cId="3051576088" sldId="257"/>
        </pc:sldMkLst>
        <pc:spChg chg="mod">
          <ac:chgData name="MacMurray, Lindsay" userId="05a03eda-614f-4c24-b893-5a30544eb1b4" providerId="ADAL" clId="{62716C2E-9236-4FFA-8AE2-B57995540330}" dt="2021-09-15T16:46:43.029" v="56" actId="20577"/>
          <ac:spMkLst>
            <pc:docMk/>
            <pc:sldMk cId="3051576088" sldId="257"/>
            <ac:spMk id="61" creationId="{4B847498-F86B-48B5-BE6E-1C078ED47866}"/>
          </ac:spMkLst>
        </pc:spChg>
        <pc:picChg chg="add del mod">
          <ac:chgData name="MacMurray, Lindsay" userId="05a03eda-614f-4c24-b893-5a30544eb1b4" providerId="ADAL" clId="{62716C2E-9236-4FFA-8AE2-B57995540330}" dt="2021-09-15T16:47:40.645" v="76" actId="478"/>
          <ac:picMkLst>
            <pc:docMk/>
            <pc:sldMk cId="3051576088" sldId="257"/>
            <ac:picMk id="13" creationId="{84205BEB-174E-4208-9509-CA128C5C9819}"/>
          </ac:picMkLst>
        </pc:picChg>
        <pc:picChg chg="add mod">
          <ac:chgData name="MacMurray, Lindsay" userId="05a03eda-614f-4c24-b893-5a30544eb1b4" providerId="ADAL" clId="{62716C2E-9236-4FFA-8AE2-B57995540330}" dt="2021-09-15T16:47:41.382" v="77"/>
          <ac:picMkLst>
            <pc:docMk/>
            <pc:sldMk cId="3051576088" sldId="257"/>
            <ac:picMk id="14" creationId="{79DAA51A-2B06-4854-B0CA-84E93B365935}"/>
          </ac:picMkLst>
        </pc:picChg>
      </pc:sldChg>
      <pc:sldChg chg="addSp delSp modSp mod setBg">
        <pc:chgData name="MacMurray, Lindsay" userId="05a03eda-614f-4c24-b893-5a30544eb1b4" providerId="ADAL" clId="{62716C2E-9236-4FFA-8AE2-B57995540330}" dt="2021-09-15T16:47:45.107" v="79"/>
        <pc:sldMkLst>
          <pc:docMk/>
          <pc:sldMk cId="3105600312" sldId="258"/>
        </pc:sldMkLst>
        <pc:spChg chg="mod">
          <ac:chgData name="MacMurray, Lindsay" userId="05a03eda-614f-4c24-b893-5a30544eb1b4" providerId="ADAL" clId="{62716C2E-9236-4FFA-8AE2-B57995540330}" dt="2021-09-15T16:46:48.074" v="60" actId="20577"/>
          <ac:spMkLst>
            <pc:docMk/>
            <pc:sldMk cId="3105600312" sldId="258"/>
            <ac:spMk id="61" creationId="{4B847498-F86B-48B5-BE6E-1C078ED47866}"/>
          </ac:spMkLst>
        </pc:spChg>
        <pc:picChg chg="add del mod">
          <ac:chgData name="MacMurray, Lindsay" userId="05a03eda-614f-4c24-b893-5a30544eb1b4" providerId="ADAL" clId="{62716C2E-9236-4FFA-8AE2-B57995540330}" dt="2021-09-15T16:47:44.053" v="78" actId="478"/>
          <ac:picMkLst>
            <pc:docMk/>
            <pc:sldMk cId="3105600312" sldId="258"/>
            <ac:picMk id="9" creationId="{9BE6B28A-8E74-494C-A095-5119F5A8258C}"/>
          </ac:picMkLst>
        </pc:picChg>
        <pc:picChg chg="add mod">
          <ac:chgData name="MacMurray, Lindsay" userId="05a03eda-614f-4c24-b893-5a30544eb1b4" providerId="ADAL" clId="{62716C2E-9236-4FFA-8AE2-B57995540330}" dt="2021-09-15T16:47:45.107" v="79"/>
          <ac:picMkLst>
            <pc:docMk/>
            <pc:sldMk cId="3105600312" sldId="258"/>
            <ac:picMk id="10" creationId="{0A59F600-02F6-4083-84CE-A4DD2F15FEF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8235-1BB9-412F-BA17-C6F762F02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A6283-67E8-4982-974D-9699CDE8F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B7DF-A95A-42BC-A2BE-D27F036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2E229-59B9-475E-B25D-1CDB0AC1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403F3-4D7B-4235-970D-7CB8FCF1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389DC-56FB-4579-B2C6-E9AA75F9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F9831-ED92-42E5-A437-42F7E375E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59705-89FE-40B5-99FA-C438424C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B59EE-F9C5-4506-8B4F-F8D003E2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FD5AE-E766-4F30-95DF-EA71E8FB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4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9242B-04B2-4707-B11C-A31C47D32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93D53-3F15-4BEC-82A2-1271747BA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293F-0213-4FA2-8AF7-862A3EBA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7E67A-29B5-4291-8C99-BAF425C3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D283A-31F8-426F-8229-ACE59584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A724-61E1-4632-AF23-FD1B27C1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429AB-1E1C-4898-A6B5-EEE9784B3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FC105-1409-4C63-8989-018F0167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4EF65-48E8-4C94-98D5-9F66D1C0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F2600-AAEF-4927-8E07-13DA0495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2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E7CC-EC79-4E2E-95BE-161C1B5A3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944CD-30EB-46A5-A856-555E76A90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535ED-53C9-46C4-AD84-C4A01FEE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47CD7-3832-4A24-B234-E7A9AEEE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9FB0C-62A6-4B6C-9553-88CB910E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0D29-55C5-4912-95E0-6B321C75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0AFA7-B0DD-49DE-88EF-D11611C5A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8D05D-4C81-4768-AC59-41F3F1E69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8A3D6-EE6B-4B7F-BA08-B2FD65FC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D35CA-10D1-49D3-ADA7-BDBF12E6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834F7-FD8C-4273-9086-F2EEBAC0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3370-0818-402A-A6DD-BF126629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BEC69-F0FB-4C06-9C4A-A5F30AEAD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FE8B8-533B-47C3-B832-A7F452F4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368C4-B282-4A7E-B315-132899FCB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C1D04-178C-4284-BF37-3F3133952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B566F-730D-412F-88DF-014164C13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A3E42-618B-4532-BB4B-C7199743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86F32-0BFE-43AD-BE48-75FB5E94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0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48A3-0A2A-4C10-98D4-BE0DB0C4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F4C90-9B69-4782-874B-D5E0F276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26089-1157-49DB-868A-2F99FDE1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CA56-EBBE-4AED-973E-3A12BD6D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917F5-A705-4D65-B01D-8985EA73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2A42E-6360-41AA-8253-0D4C759A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8935C-9BB1-4585-88DD-028ACA0A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7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A1C5E-44F9-47FB-B4BE-87B3136D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69068-1AC2-445D-A5EB-BC96A4FA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06C56-971D-4E1A-9131-E5F95FF96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C9BF8-55F0-4BD7-835C-9AE8425A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42F41-A2A7-45A9-9BC6-603AC8F0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B2612-8ECD-4ABB-ACDF-CF277688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DD35-1AF8-4B09-BE0C-26C094A4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0F6CF-0972-4A5E-B05E-C2814A79A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21FFC-050B-4B4A-BC67-5BC46A6E6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2BCBE-1AF6-4947-9607-5DF2E53F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E99EC-1629-4C64-95A7-9076789D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0BEDF-5EF0-4CE2-B9B8-3B32640F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1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81062-0A87-4A0A-94C9-48B19E8D3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1A516-734B-4B77-AE8B-2C53E0C15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07254-13ED-4FA7-94D2-137BE50B3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731F-1289-496D-82E8-4D0A9F9C9260}" type="datetimeFigureOut">
              <a:rPr lang="en-US" smtClean="0"/>
              <a:t>2022/06/22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70D3-A7E6-4804-8C69-A4275142A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0F207-5FA7-43A1-ACDC-2077DE614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3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FDDD54-4A52-4F81-A503-C62D49FDFE56}"/>
              </a:ext>
            </a:extLst>
          </p:cNvPr>
          <p:cNvSpPr/>
          <p:nvPr/>
        </p:nvSpPr>
        <p:spPr>
          <a:xfrm>
            <a:off x="132250" y="1341263"/>
            <a:ext cx="11967949" cy="4445876"/>
          </a:xfrm>
          <a:prstGeom prst="rect">
            <a:avLst/>
          </a:prstGeom>
          <a:solidFill>
            <a:schemeClr val="bg1"/>
          </a:solidFill>
          <a:ln w="1174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" name="AutoShape 2" descr="doctor free icon">
            <a:extLst>
              <a:ext uri="{FF2B5EF4-FFF2-40B4-BE49-F238E27FC236}">
                <a16:creationId xmlns:a16="http://schemas.microsoft.com/office/drawing/2014/main" id="{674CA06A-4870-4428-99B9-5CFCB889C2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862959"/>
            <a:ext cx="1718441" cy="17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A686D0-6B72-4FED-B922-CD5D9C80478C}"/>
              </a:ext>
            </a:extLst>
          </p:cNvPr>
          <p:cNvSpPr/>
          <p:nvPr/>
        </p:nvSpPr>
        <p:spPr>
          <a:xfrm>
            <a:off x="4058788" y="1341263"/>
            <a:ext cx="4189182" cy="4445876"/>
          </a:xfrm>
          <a:prstGeom prst="rect">
            <a:avLst/>
          </a:prstGeom>
          <a:solidFill>
            <a:schemeClr val="bg1"/>
          </a:solidFill>
          <a:ln w="1143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37363A-0968-4947-ABD6-F98F76509E8E}"/>
              </a:ext>
            </a:extLst>
          </p:cNvPr>
          <p:cNvSpPr txBox="1"/>
          <p:nvPr/>
        </p:nvSpPr>
        <p:spPr>
          <a:xfrm>
            <a:off x="8464568" y="1425177"/>
            <a:ext cx="3514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98% of COVID-19 cases had 1 or more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versus 5% of non-cases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3D998-D3A2-4338-88E7-FC2C5E299FF0}"/>
              </a:ext>
            </a:extLst>
          </p:cNvPr>
          <p:cNvSpPr txBox="1"/>
          <p:nvPr/>
        </p:nvSpPr>
        <p:spPr>
          <a:xfrm>
            <a:off x="2444695" y="50577"/>
            <a:ext cx="9441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Asymptomatic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Infection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U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nvaccinated Adults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Uncommon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349005-7B69-40B0-9207-EB77CC330132}"/>
              </a:ext>
            </a:extLst>
          </p:cNvPr>
          <p:cNvSpPr txBox="1"/>
          <p:nvPr/>
        </p:nvSpPr>
        <p:spPr>
          <a:xfrm>
            <a:off x="377948" y="6027904"/>
            <a:ext cx="484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O’Grady et al. 2022 ICHE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46D46F-E1C3-4229-8B5D-63D574F029A2}"/>
              </a:ext>
            </a:extLst>
          </p:cNvPr>
          <p:cNvSpPr txBox="1"/>
          <p:nvPr/>
        </p:nvSpPr>
        <p:spPr>
          <a:xfrm>
            <a:off x="4575490" y="1415973"/>
            <a:ext cx="2959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of adequate 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follow-up time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FFCF1-287C-4EFF-A764-358ED4B4B902}"/>
              </a:ext>
            </a:extLst>
          </p:cNvPr>
          <p:cNvSpPr txBox="1"/>
          <p:nvPr/>
        </p:nvSpPr>
        <p:spPr>
          <a:xfrm>
            <a:off x="-57087" y="1419474"/>
            <a:ext cx="4189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of a Comprehensive and Standardized Tool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665FB89-BAEC-4531-8290-9B9ED151BAC5}"/>
              </a:ext>
            </a:extLst>
          </p:cNvPr>
          <p:cNvSpPr txBox="1"/>
          <p:nvPr/>
        </p:nvSpPr>
        <p:spPr>
          <a:xfrm>
            <a:off x="8310819" y="4186931"/>
            <a:ext cx="3651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most common symptom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category in cases was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ILI (85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Most cases had more than 1 category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Core ILI with expanded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symptoms was most common (45%)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4E0DB64-5E74-47A7-BAD8-EB8326013CD0}"/>
              </a:ext>
            </a:extLst>
          </p:cNvPr>
          <p:cNvSpPr txBox="1"/>
          <p:nvPr/>
        </p:nvSpPr>
        <p:spPr>
          <a:xfrm>
            <a:off x="4221747" y="4723565"/>
            <a:ext cx="3983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ollow-up period of at least 10 days allows assessment of true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proportion of asymptomatic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COVID-19 cases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275010-D475-4B49-A996-9A1E46EFE4A7}"/>
              </a:ext>
            </a:extLst>
          </p:cNvPr>
          <p:cNvSpPr txBox="1"/>
          <p:nvPr/>
        </p:nvSpPr>
        <p:spPr>
          <a:xfrm>
            <a:off x="206559" y="4589232"/>
            <a:ext cx="37353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 symptoms in 3 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Influenza-like-illness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(ILI)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astrointestinal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(GI) symptoms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Expanded symptoms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B847498-F86B-48B5-BE6E-1C078ED47866}"/>
              </a:ext>
            </a:extLst>
          </p:cNvPr>
          <p:cNvSpPr txBox="1"/>
          <p:nvPr/>
        </p:nvSpPr>
        <p:spPr>
          <a:xfrm>
            <a:off x="8163667" y="6002813"/>
            <a:ext cx="3612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@ICHEJournal</a:t>
            </a:r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3F44085A-E18B-4F47-AABC-9BC8437B26F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48" y="135526"/>
            <a:ext cx="1803277" cy="1110738"/>
          </a:xfrm>
          <a:prstGeom prst="rect">
            <a:avLst/>
          </a:prstGeom>
          <a:ln w="22225">
            <a:solidFill>
              <a:schemeClr val="bg1"/>
            </a:solidFill>
          </a:ln>
        </p:spPr>
      </p:pic>
      <p:sp>
        <p:nvSpPr>
          <p:cNvPr id="19" name="Shape 206"/>
          <p:cNvSpPr/>
          <p:nvPr/>
        </p:nvSpPr>
        <p:spPr>
          <a:xfrm>
            <a:off x="1286660" y="2330620"/>
            <a:ext cx="1415365" cy="194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46" y="0"/>
                </a:moveTo>
                <a:cubicBezTo>
                  <a:pt x="9416" y="0"/>
                  <a:pt x="8506" y="572"/>
                  <a:pt x="8506" y="1274"/>
                </a:cubicBezTo>
                <a:cubicBezTo>
                  <a:pt x="8506" y="1440"/>
                  <a:pt x="8558" y="1596"/>
                  <a:pt x="8651" y="1742"/>
                </a:cubicBezTo>
                <a:lnTo>
                  <a:pt x="6701" y="1742"/>
                </a:lnTo>
                <a:cubicBezTo>
                  <a:pt x="5567" y="1742"/>
                  <a:pt x="4643" y="2316"/>
                  <a:pt x="4643" y="3021"/>
                </a:cubicBezTo>
                <a:lnTo>
                  <a:pt x="4643" y="3985"/>
                </a:lnTo>
                <a:lnTo>
                  <a:pt x="16449" y="3985"/>
                </a:lnTo>
                <a:cubicBezTo>
                  <a:pt x="16449" y="3985"/>
                  <a:pt x="16449" y="3021"/>
                  <a:pt x="16449" y="3021"/>
                </a:cubicBezTo>
                <a:cubicBezTo>
                  <a:pt x="16449" y="2316"/>
                  <a:pt x="15525" y="1742"/>
                  <a:pt x="14391" y="1742"/>
                </a:cubicBezTo>
                <a:lnTo>
                  <a:pt x="12450" y="1742"/>
                </a:lnTo>
                <a:cubicBezTo>
                  <a:pt x="12544" y="1596"/>
                  <a:pt x="12595" y="1440"/>
                  <a:pt x="12595" y="1274"/>
                </a:cubicBezTo>
                <a:cubicBezTo>
                  <a:pt x="12595" y="572"/>
                  <a:pt x="11676" y="0"/>
                  <a:pt x="10546" y="0"/>
                </a:cubicBezTo>
                <a:close/>
                <a:moveTo>
                  <a:pt x="10546" y="558"/>
                </a:moveTo>
                <a:cubicBezTo>
                  <a:pt x="11182" y="558"/>
                  <a:pt x="11698" y="879"/>
                  <a:pt x="11698" y="1274"/>
                </a:cubicBezTo>
                <a:cubicBezTo>
                  <a:pt x="11698" y="1454"/>
                  <a:pt x="11593" y="1616"/>
                  <a:pt x="11417" y="1742"/>
                </a:cubicBezTo>
                <a:lnTo>
                  <a:pt x="9685" y="1742"/>
                </a:lnTo>
                <a:cubicBezTo>
                  <a:pt x="9508" y="1616"/>
                  <a:pt x="9394" y="1454"/>
                  <a:pt x="9394" y="1274"/>
                </a:cubicBezTo>
                <a:cubicBezTo>
                  <a:pt x="9394" y="879"/>
                  <a:pt x="9910" y="558"/>
                  <a:pt x="10546" y="558"/>
                </a:cubicBezTo>
                <a:close/>
                <a:moveTo>
                  <a:pt x="1859" y="3066"/>
                </a:moveTo>
                <a:cubicBezTo>
                  <a:pt x="931" y="3066"/>
                  <a:pt x="0" y="3641"/>
                  <a:pt x="0" y="4346"/>
                </a:cubicBezTo>
                <a:lnTo>
                  <a:pt x="0" y="20320"/>
                </a:lnTo>
                <a:cubicBezTo>
                  <a:pt x="0" y="21026"/>
                  <a:pt x="924" y="21600"/>
                  <a:pt x="2058" y="21600"/>
                </a:cubicBezTo>
                <a:lnTo>
                  <a:pt x="19542" y="21600"/>
                </a:lnTo>
                <a:cubicBezTo>
                  <a:pt x="20676" y="21600"/>
                  <a:pt x="21600" y="21026"/>
                  <a:pt x="21600" y="20320"/>
                </a:cubicBezTo>
                <a:lnTo>
                  <a:pt x="21600" y="4346"/>
                </a:lnTo>
                <a:cubicBezTo>
                  <a:pt x="21600" y="3641"/>
                  <a:pt x="20676" y="3066"/>
                  <a:pt x="19542" y="3066"/>
                </a:cubicBezTo>
                <a:lnTo>
                  <a:pt x="17229" y="3066"/>
                </a:lnTo>
                <a:cubicBezTo>
                  <a:pt x="17309" y="3208"/>
                  <a:pt x="17356" y="3359"/>
                  <a:pt x="17356" y="3517"/>
                </a:cubicBezTo>
                <a:lnTo>
                  <a:pt x="17356" y="4549"/>
                </a:lnTo>
                <a:lnTo>
                  <a:pt x="4244" y="4549"/>
                </a:lnTo>
                <a:lnTo>
                  <a:pt x="4244" y="3517"/>
                </a:lnTo>
                <a:cubicBezTo>
                  <a:pt x="4244" y="3359"/>
                  <a:pt x="4302" y="3173"/>
                  <a:pt x="4371" y="3066"/>
                </a:cubicBezTo>
                <a:lnTo>
                  <a:pt x="1859" y="3066"/>
                </a:lnTo>
                <a:close/>
                <a:moveTo>
                  <a:pt x="2340" y="7311"/>
                </a:moveTo>
                <a:lnTo>
                  <a:pt x="6239" y="7311"/>
                </a:lnTo>
                <a:lnTo>
                  <a:pt x="4171" y="9210"/>
                </a:lnTo>
                <a:lnTo>
                  <a:pt x="3201" y="8444"/>
                </a:lnTo>
                <a:lnTo>
                  <a:pt x="2621" y="8726"/>
                </a:lnTo>
                <a:lnTo>
                  <a:pt x="4217" y="9983"/>
                </a:lnTo>
                <a:lnTo>
                  <a:pt x="7055" y="7373"/>
                </a:lnTo>
                <a:cubicBezTo>
                  <a:pt x="7055" y="7373"/>
                  <a:pt x="7055" y="10242"/>
                  <a:pt x="7055" y="10242"/>
                </a:cubicBezTo>
                <a:lnTo>
                  <a:pt x="2340" y="10242"/>
                </a:lnTo>
                <a:lnTo>
                  <a:pt x="2340" y="7311"/>
                </a:lnTo>
                <a:close/>
                <a:moveTo>
                  <a:pt x="8551" y="7322"/>
                </a:moveTo>
                <a:lnTo>
                  <a:pt x="18662" y="7322"/>
                </a:lnTo>
                <a:cubicBezTo>
                  <a:pt x="18662" y="7322"/>
                  <a:pt x="18662" y="8077"/>
                  <a:pt x="18662" y="8077"/>
                </a:cubicBezTo>
                <a:lnTo>
                  <a:pt x="8551" y="8077"/>
                </a:lnTo>
                <a:lnTo>
                  <a:pt x="8551" y="7322"/>
                </a:lnTo>
                <a:close/>
                <a:moveTo>
                  <a:pt x="8551" y="8404"/>
                </a:moveTo>
                <a:lnTo>
                  <a:pt x="18662" y="8404"/>
                </a:lnTo>
                <a:cubicBezTo>
                  <a:pt x="18662" y="8404"/>
                  <a:pt x="18662" y="9160"/>
                  <a:pt x="18662" y="9160"/>
                </a:cubicBezTo>
                <a:lnTo>
                  <a:pt x="8551" y="9160"/>
                </a:lnTo>
                <a:lnTo>
                  <a:pt x="8551" y="8404"/>
                </a:lnTo>
                <a:close/>
                <a:moveTo>
                  <a:pt x="2340" y="11189"/>
                </a:moveTo>
                <a:lnTo>
                  <a:pt x="6311" y="11189"/>
                </a:lnTo>
                <a:lnTo>
                  <a:pt x="4171" y="13156"/>
                </a:lnTo>
                <a:lnTo>
                  <a:pt x="3201" y="12390"/>
                </a:lnTo>
                <a:lnTo>
                  <a:pt x="2621" y="12671"/>
                </a:lnTo>
                <a:lnTo>
                  <a:pt x="4217" y="13928"/>
                </a:lnTo>
                <a:lnTo>
                  <a:pt x="7055" y="11319"/>
                </a:lnTo>
                <a:cubicBezTo>
                  <a:pt x="7055" y="11319"/>
                  <a:pt x="7055" y="14120"/>
                  <a:pt x="7055" y="14120"/>
                </a:cubicBezTo>
                <a:lnTo>
                  <a:pt x="2340" y="14120"/>
                </a:lnTo>
                <a:lnTo>
                  <a:pt x="2340" y="11189"/>
                </a:lnTo>
                <a:close/>
                <a:moveTo>
                  <a:pt x="8551" y="11268"/>
                </a:moveTo>
                <a:lnTo>
                  <a:pt x="18662" y="11268"/>
                </a:lnTo>
                <a:cubicBezTo>
                  <a:pt x="18662" y="11268"/>
                  <a:pt x="18662" y="12023"/>
                  <a:pt x="18662" y="12023"/>
                </a:cubicBezTo>
                <a:lnTo>
                  <a:pt x="8551" y="12023"/>
                </a:lnTo>
                <a:lnTo>
                  <a:pt x="8551" y="11268"/>
                </a:lnTo>
                <a:close/>
                <a:moveTo>
                  <a:pt x="8551" y="12350"/>
                </a:moveTo>
                <a:lnTo>
                  <a:pt x="18662" y="12350"/>
                </a:lnTo>
                <a:cubicBezTo>
                  <a:pt x="18662" y="12350"/>
                  <a:pt x="18662" y="13105"/>
                  <a:pt x="18662" y="13105"/>
                </a:cubicBezTo>
                <a:lnTo>
                  <a:pt x="8551" y="13105"/>
                </a:lnTo>
                <a:lnTo>
                  <a:pt x="8551" y="12350"/>
                </a:lnTo>
                <a:close/>
                <a:moveTo>
                  <a:pt x="8551" y="15349"/>
                </a:moveTo>
                <a:lnTo>
                  <a:pt x="18662" y="15349"/>
                </a:lnTo>
                <a:cubicBezTo>
                  <a:pt x="18662" y="15349"/>
                  <a:pt x="18662" y="16104"/>
                  <a:pt x="18662" y="16104"/>
                </a:cubicBezTo>
                <a:lnTo>
                  <a:pt x="8551" y="16104"/>
                </a:lnTo>
                <a:lnTo>
                  <a:pt x="8551" y="15349"/>
                </a:lnTo>
                <a:close/>
                <a:moveTo>
                  <a:pt x="2340" y="15383"/>
                </a:moveTo>
                <a:lnTo>
                  <a:pt x="7055" y="15383"/>
                </a:lnTo>
                <a:cubicBezTo>
                  <a:pt x="7055" y="15383"/>
                  <a:pt x="7055" y="18314"/>
                  <a:pt x="7055" y="18314"/>
                </a:cubicBezTo>
                <a:lnTo>
                  <a:pt x="2340" y="18314"/>
                </a:lnTo>
                <a:lnTo>
                  <a:pt x="2340" y="15383"/>
                </a:lnTo>
                <a:close/>
                <a:moveTo>
                  <a:pt x="8551" y="16431"/>
                </a:moveTo>
                <a:lnTo>
                  <a:pt x="18662" y="16431"/>
                </a:lnTo>
                <a:cubicBezTo>
                  <a:pt x="18662" y="16431"/>
                  <a:pt x="18662" y="17186"/>
                  <a:pt x="18662" y="17186"/>
                </a:cubicBezTo>
                <a:lnTo>
                  <a:pt x="8551" y="17186"/>
                </a:lnTo>
                <a:lnTo>
                  <a:pt x="8551" y="1643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Google Shape;559;p20"/>
          <p:cNvSpPr/>
          <p:nvPr/>
        </p:nvSpPr>
        <p:spPr>
          <a:xfrm>
            <a:off x="5648495" y="3323850"/>
            <a:ext cx="383460" cy="565606"/>
          </a:xfrm>
          <a:custGeom>
            <a:avLst/>
            <a:gdLst/>
            <a:ahLst/>
            <a:cxnLst/>
            <a:rect l="l" t="t" r="r" b="b"/>
            <a:pathLst>
              <a:path w="2538" h="3846" extrusionOk="0">
                <a:moveTo>
                  <a:pt x="2443" y="0"/>
                </a:moveTo>
                <a:lnTo>
                  <a:pt x="1" y="3785"/>
                </a:lnTo>
                <a:lnTo>
                  <a:pt x="95" y="3846"/>
                </a:lnTo>
                <a:lnTo>
                  <a:pt x="2538" y="60"/>
                </a:lnTo>
                <a:lnTo>
                  <a:pt x="2443" y="0"/>
                </a:lnTo>
                <a:close/>
              </a:path>
            </a:pathLst>
          </a:custGeom>
          <a:solidFill>
            <a:srgbClr val="002060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560;p20"/>
          <p:cNvSpPr/>
          <p:nvPr/>
        </p:nvSpPr>
        <p:spPr>
          <a:xfrm>
            <a:off x="5885552" y="3192964"/>
            <a:ext cx="279664" cy="272068"/>
          </a:xfrm>
          <a:custGeom>
            <a:avLst/>
            <a:gdLst/>
            <a:ahLst/>
            <a:cxnLst/>
            <a:rect l="l" t="t" r="r" b="b"/>
            <a:pathLst>
              <a:path w="1851" h="1850" extrusionOk="0">
                <a:moveTo>
                  <a:pt x="926" y="0"/>
                </a:moveTo>
                <a:cubicBezTo>
                  <a:pt x="415" y="0"/>
                  <a:pt x="0" y="413"/>
                  <a:pt x="0" y="926"/>
                </a:cubicBezTo>
                <a:cubicBezTo>
                  <a:pt x="0" y="1437"/>
                  <a:pt x="415" y="1849"/>
                  <a:pt x="926" y="1849"/>
                </a:cubicBezTo>
                <a:cubicBezTo>
                  <a:pt x="1437" y="1849"/>
                  <a:pt x="1851" y="1435"/>
                  <a:pt x="1851" y="926"/>
                </a:cubicBezTo>
                <a:cubicBezTo>
                  <a:pt x="1851" y="415"/>
                  <a:pt x="1437" y="0"/>
                  <a:pt x="926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561;p20"/>
          <p:cNvSpPr/>
          <p:nvPr/>
        </p:nvSpPr>
        <p:spPr>
          <a:xfrm>
            <a:off x="5995846" y="3436059"/>
            <a:ext cx="59377" cy="361777"/>
          </a:xfrm>
          <a:custGeom>
            <a:avLst/>
            <a:gdLst/>
            <a:ahLst/>
            <a:cxnLst/>
            <a:rect l="l" t="t" r="r" b="b"/>
            <a:pathLst>
              <a:path w="393" h="2460" extrusionOk="0">
                <a:moveTo>
                  <a:pt x="196" y="1"/>
                </a:moveTo>
                <a:cubicBezTo>
                  <a:pt x="87" y="1"/>
                  <a:pt x="0" y="88"/>
                  <a:pt x="0" y="196"/>
                </a:cubicBezTo>
                <a:lnTo>
                  <a:pt x="0" y="2264"/>
                </a:lnTo>
                <a:cubicBezTo>
                  <a:pt x="0" y="2373"/>
                  <a:pt x="87" y="2459"/>
                  <a:pt x="196" y="2459"/>
                </a:cubicBezTo>
                <a:cubicBezTo>
                  <a:pt x="304" y="2459"/>
                  <a:pt x="393" y="2373"/>
                  <a:pt x="393" y="2264"/>
                </a:cubicBezTo>
                <a:lnTo>
                  <a:pt x="393" y="196"/>
                </a:lnTo>
                <a:cubicBezTo>
                  <a:pt x="393" y="88"/>
                  <a:pt x="304" y="1"/>
                  <a:pt x="196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562;p20"/>
          <p:cNvSpPr/>
          <p:nvPr/>
        </p:nvSpPr>
        <p:spPr>
          <a:xfrm>
            <a:off x="6118379" y="3021194"/>
            <a:ext cx="463689" cy="271479"/>
          </a:xfrm>
          <a:custGeom>
            <a:avLst/>
            <a:gdLst/>
            <a:ahLst/>
            <a:cxnLst/>
            <a:rect l="l" t="t" r="r" b="b"/>
            <a:pathLst>
              <a:path w="3069" h="1846" extrusionOk="0">
                <a:moveTo>
                  <a:pt x="2872" y="1"/>
                </a:moveTo>
                <a:cubicBezTo>
                  <a:pt x="2840" y="1"/>
                  <a:pt x="2808" y="8"/>
                  <a:pt x="2778" y="24"/>
                </a:cubicBezTo>
                <a:lnTo>
                  <a:pt x="103" y="1476"/>
                </a:lnTo>
                <a:cubicBezTo>
                  <a:pt x="38" y="1512"/>
                  <a:pt x="0" y="1579"/>
                  <a:pt x="0" y="1648"/>
                </a:cubicBezTo>
                <a:cubicBezTo>
                  <a:pt x="0" y="1680"/>
                  <a:pt x="8" y="1711"/>
                  <a:pt x="24" y="1743"/>
                </a:cubicBezTo>
                <a:cubicBezTo>
                  <a:pt x="59" y="1808"/>
                  <a:pt x="126" y="1845"/>
                  <a:pt x="195" y="1845"/>
                </a:cubicBezTo>
                <a:cubicBezTo>
                  <a:pt x="227" y="1845"/>
                  <a:pt x="261" y="1837"/>
                  <a:pt x="290" y="1822"/>
                </a:cubicBezTo>
                <a:lnTo>
                  <a:pt x="2966" y="369"/>
                </a:lnTo>
                <a:cubicBezTo>
                  <a:pt x="3031" y="334"/>
                  <a:pt x="3068" y="267"/>
                  <a:pt x="3068" y="196"/>
                </a:cubicBezTo>
                <a:cubicBezTo>
                  <a:pt x="3068" y="164"/>
                  <a:pt x="3060" y="133"/>
                  <a:pt x="3045" y="103"/>
                </a:cubicBezTo>
                <a:cubicBezTo>
                  <a:pt x="3009" y="38"/>
                  <a:pt x="2942" y="1"/>
                  <a:pt x="2872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563;p20"/>
          <p:cNvSpPr/>
          <p:nvPr/>
        </p:nvSpPr>
        <p:spPr>
          <a:xfrm>
            <a:off x="5021328" y="2340295"/>
            <a:ext cx="2037419" cy="1982858"/>
          </a:xfrm>
          <a:custGeom>
            <a:avLst/>
            <a:gdLst/>
            <a:ahLst/>
            <a:cxnLst/>
            <a:rect l="l" t="t" r="r" b="b"/>
            <a:pathLst>
              <a:path w="13485" h="13483" extrusionOk="0">
                <a:moveTo>
                  <a:pt x="6742" y="448"/>
                </a:moveTo>
                <a:cubicBezTo>
                  <a:pt x="10213" y="448"/>
                  <a:pt x="13034" y="3272"/>
                  <a:pt x="13034" y="6740"/>
                </a:cubicBezTo>
                <a:cubicBezTo>
                  <a:pt x="13034" y="10211"/>
                  <a:pt x="10213" y="13035"/>
                  <a:pt x="6742" y="13035"/>
                </a:cubicBezTo>
                <a:cubicBezTo>
                  <a:pt x="3272" y="13035"/>
                  <a:pt x="450" y="10211"/>
                  <a:pt x="450" y="6740"/>
                </a:cubicBezTo>
                <a:cubicBezTo>
                  <a:pt x="450" y="3272"/>
                  <a:pt x="3272" y="448"/>
                  <a:pt x="6742" y="448"/>
                </a:cubicBezTo>
                <a:close/>
                <a:moveTo>
                  <a:pt x="6742" y="0"/>
                </a:moveTo>
                <a:cubicBezTo>
                  <a:pt x="3025" y="0"/>
                  <a:pt x="0" y="3023"/>
                  <a:pt x="0" y="6740"/>
                </a:cubicBezTo>
                <a:cubicBezTo>
                  <a:pt x="0" y="10458"/>
                  <a:pt x="3025" y="13483"/>
                  <a:pt x="6742" y="13483"/>
                </a:cubicBezTo>
                <a:cubicBezTo>
                  <a:pt x="10460" y="13483"/>
                  <a:pt x="13484" y="10458"/>
                  <a:pt x="13484" y="6740"/>
                </a:cubicBezTo>
                <a:cubicBezTo>
                  <a:pt x="13484" y="3023"/>
                  <a:pt x="10460" y="0"/>
                  <a:pt x="6742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564;p20"/>
          <p:cNvSpPr/>
          <p:nvPr/>
        </p:nvSpPr>
        <p:spPr>
          <a:xfrm>
            <a:off x="5915015" y="2487795"/>
            <a:ext cx="80077" cy="177800"/>
          </a:xfrm>
          <a:custGeom>
            <a:avLst/>
            <a:gdLst/>
            <a:ahLst/>
            <a:cxnLst/>
            <a:rect l="l" t="t" r="r" b="b"/>
            <a:pathLst>
              <a:path w="530" h="1209" extrusionOk="0">
                <a:moveTo>
                  <a:pt x="342" y="1"/>
                </a:moveTo>
                <a:cubicBezTo>
                  <a:pt x="316" y="76"/>
                  <a:pt x="269" y="139"/>
                  <a:pt x="198" y="194"/>
                </a:cubicBezTo>
                <a:cubicBezTo>
                  <a:pt x="127" y="249"/>
                  <a:pt x="62" y="287"/>
                  <a:pt x="0" y="307"/>
                </a:cubicBezTo>
                <a:lnTo>
                  <a:pt x="0" y="516"/>
                </a:lnTo>
                <a:cubicBezTo>
                  <a:pt x="115" y="478"/>
                  <a:pt x="216" y="419"/>
                  <a:pt x="298" y="340"/>
                </a:cubicBezTo>
                <a:lnTo>
                  <a:pt x="298" y="1208"/>
                </a:lnTo>
                <a:lnTo>
                  <a:pt x="529" y="1208"/>
                </a:lnTo>
                <a:lnTo>
                  <a:pt x="529" y="1"/>
                </a:lnTo>
                <a:close/>
              </a:path>
            </a:pathLst>
          </a:custGeom>
          <a:solidFill>
            <a:srgbClr val="002060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565;p20"/>
          <p:cNvSpPr/>
          <p:nvPr/>
        </p:nvSpPr>
        <p:spPr>
          <a:xfrm>
            <a:off x="6042533" y="2487795"/>
            <a:ext cx="122381" cy="177800"/>
          </a:xfrm>
          <a:custGeom>
            <a:avLst/>
            <a:gdLst/>
            <a:ahLst/>
            <a:cxnLst/>
            <a:rect l="l" t="t" r="r" b="b"/>
            <a:pathLst>
              <a:path w="810" h="1209" extrusionOk="0">
                <a:moveTo>
                  <a:pt x="427" y="1"/>
                </a:moveTo>
                <a:cubicBezTo>
                  <a:pt x="319" y="1"/>
                  <a:pt x="228" y="28"/>
                  <a:pt x="157" y="84"/>
                </a:cubicBezTo>
                <a:cubicBezTo>
                  <a:pt x="84" y="139"/>
                  <a:pt x="40" y="230"/>
                  <a:pt x="29" y="358"/>
                </a:cubicBezTo>
                <a:lnTo>
                  <a:pt x="257" y="380"/>
                </a:lnTo>
                <a:cubicBezTo>
                  <a:pt x="261" y="313"/>
                  <a:pt x="279" y="265"/>
                  <a:pt x="307" y="236"/>
                </a:cubicBezTo>
                <a:cubicBezTo>
                  <a:pt x="334" y="208"/>
                  <a:pt x="374" y="192"/>
                  <a:pt x="421" y="192"/>
                </a:cubicBezTo>
                <a:cubicBezTo>
                  <a:pt x="471" y="192"/>
                  <a:pt x="508" y="206"/>
                  <a:pt x="536" y="234"/>
                </a:cubicBezTo>
                <a:cubicBezTo>
                  <a:pt x="563" y="261"/>
                  <a:pt x="577" y="301"/>
                  <a:pt x="577" y="352"/>
                </a:cubicBezTo>
                <a:cubicBezTo>
                  <a:pt x="577" y="399"/>
                  <a:pt x="561" y="447"/>
                  <a:pt x="530" y="494"/>
                </a:cubicBezTo>
                <a:cubicBezTo>
                  <a:pt x="506" y="528"/>
                  <a:pt x="443" y="595"/>
                  <a:pt x="338" y="691"/>
                </a:cubicBezTo>
                <a:cubicBezTo>
                  <a:pt x="210" y="810"/>
                  <a:pt x="123" y="906"/>
                  <a:pt x="80" y="979"/>
                </a:cubicBezTo>
                <a:cubicBezTo>
                  <a:pt x="36" y="1053"/>
                  <a:pt x="9" y="1127"/>
                  <a:pt x="1" y="1208"/>
                </a:cubicBezTo>
                <a:lnTo>
                  <a:pt x="810" y="1208"/>
                </a:lnTo>
                <a:lnTo>
                  <a:pt x="810" y="995"/>
                </a:lnTo>
                <a:lnTo>
                  <a:pt x="350" y="995"/>
                </a:lnTo>
                <a:cubicBezTo>
                  <a:pt x="364" y="974"/>
                  <a:pt x="378" y="954"/>
                  <a:pt x="398" y="930"/>
                </a:cubicBezTo>
                <a:cubicBezTo>
                  <a:pt x="417" y="908"/>
                  <a:pt x="465" y="865"/>
                  <a:pt x="536" y="798"/>
                </a:cubicBezTo>
                <a:cubicBezTo>
                  <a:pt x="609" y="731"/>
                  <a:pt x="660" y="680"/>
                  <a:pt x="688" y="644"/>
                </a:cubicBezTo>
                <a:cubicBezTo>
                  <a:pt x="729" y="591"/>
                  <a:pt x="761" y="539"/>
                  <a:pt x="780" y="490"/>
                </a:cubicBezTo>
                <a:cubicBezTo>
                  <a:pt x="800" y="443"/>
                  <a:pt x="808" y="390"/>
                  <a:pt x="808" y="336"/>
                </a:cubicBezTo>
                <a:cubicBezTo>
                  <a:pt x="808" y="242"/>
                  <a:pt x="774" y="161"/>
                  <a:pt x="707" y="98"/>
                </a:cubicBezTo>
                <a:cubicBezTo>
                  <a:pt x="638" y="34"/>
                  <a:pt x="546" y="1"/>
                  <a:pt x="427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566;p20"/>
          <p:cNvSpPr/>
          <p:nvPr/>
        </p:nvSpPr>
        <p:spPr>
          <a:xfrm>
            <a:off x="5185560" y="3227818"/>
            <a:ext cx="121475" cy="180888"/>
          </a:xfrm>
          <a:custGeom>
            <a:avLst/>
            <a:gdLst/>
            <a:ahLst/>
            <a:cxnLst/>
            <a:rect l="l" t="t" r="r" b="b"/>
            <a:pathLst>
              <a:path w="804" h="1230" extrusionOk="0">
                <a:moveTo>
                  <a:pt x="375" y="192"/>
                </a:moveTo>
                <a:cubicBezTo>
                  <a:pt x="421" y="192"/>
                  <a:pt x="460" y="211"/>
                  <a:pt x="494" y="253"/>
                </a:cubicBezTo>
                <a:cubicBezTo>
                  <a:pt x="529" y="294"/>
                  <a:pt x="545" y="351"/>
                  <a:pt x="545" y="426"/>
                </a:cubicBezTo>
                <a:cubicBezTo>
                  <a:pt x="545" y="494"/>
                  <a:pt x="531" y="545"/>
                  <a:pt x="499" y="580"/>
                </a:cubicBezTo>
                <a:cubicBezTo>
                  <a:pt x="470" y="616"/>
                  <a:pt x="432" y="632"/>
                  <a:pt x="389" y="632"/>
                </a:cubicBezTo>
                <a:cubicBezTo>
                  <a:pt x="342" y="632"/>
                  <a:pt x="304" y="614"/>
                  <a:pt x="273" y="578"/>
                </a:cubicBezTo>
                <a:cubicBezTo>
                  <a:pt x="243" y="541"/>
                  <a:pt x="227" y="484"/>
                  <a:pt x="227" y="407"/>
                </a:cubicBezTo>
                <a:cubicBezTo>
                  <a:pt x="227" y="330"/>
                  <a:pt x="241" y="275"/>
                  <a:pt x="269" y="241"/>
                </a:cubicBezTo>
                <a:cubicBezTo>
                  <a:pt x="298" y="207"/>
                  <a:pt x="334" y="192"/>
                  <a:pt x="375" y="192"/>
                </a:cubicBezTo>
                <a:close/>
                <a:moveTo>
                  <a:pt x="387" y="0"/>
                </a:moveTo>
                <a:cubicBezTo>
                  <a:pt x="275" y="0"/>
                  <a:pt x="182" y="38"/>
                  <a:pt x="109" y="113"/>
                </a:cubicBezTo>
                <a:cubicBezTo>
                  <a:pt x="36" y="188"/>
                  <a:pt x="0" y="284"/>
                  <a:pt x="0" y="407"/>
                </a:cubicBezTo>
                <a:cubicBezTo>
                  <a:pt x="0" y="525"/>
                  <a:pt x="36" y="620"/>
                  <a:pt x="103" y="693"/>
                </a:cubicBezTo>
                <a:cubicBezTo>
                  <a:pt x="172" y="766"/>
                  <a:pt x="253" y="801"/>
                  <a:pt x="348" y="801"/>
                </a:cubicBezTo>
                <a:cubicBezTo>
                  <a:pt x="436" y="801"/>
                  <a:pt x="507" y="768"/>
                  <a:pt x="567" y="701"/>
                </a:cubicBezTo>
                <a:lnTo>
                  <a:pt x="567" y="701"/>
                </a:lnTo>
                <a:cubicBezTo>
                  <a:pt x="557" y="839"/>
                  <a:pt x="535" y="930"/>
                  <a:pt x="501" y="973"/>
                </a:cubicBezTo>
                <a:cubicBezTo>
                  <a:pt x="468" y="1016"/>
                  <a:pt x="428" y="1038"/>
                  <a:pt x="381" y="1038"/>
                </a:cubicBezTo>
                <a:cubicBezTo>
                  <a:pt x="344" y="1038"/>
                  <a:pt x="312" y="1028"/>
                  <a:pt x="290" y="1007"/>
                </a:cubicBezTo>
                <a:cubicBezTo>
                  <a:pt x="267" y="985"/>
                  <a:pt x="253" y="951"/>
                  <a:pt x="247" y="906"/>
                </a:cubicBezTo>
                <a:lnTo>
                  <a:pt x="24" y="930"/>
                </a:lnTo>
                <a:cubicBezTo>
                  <a:pt x="40" y="1030"/>
                  <a:pt x="77" y="1103"/>
                  <a:pt x="134" y="1155"/>
                </a:cubicBezTo>
                <a:cubicBezTo>
                  <a:pt x="194" y="1204"/>
                  <a:pt x="269" y="1230"/>
                  <a:pt x="363" y="1230"/>
                </a:cubicBezTo>
                <a:cubicBezTo>
                  <a:pt x="494" y="1230"/>
                  <a:pt x="600" y="1180"/>
                  <a:pt x="681" y="1083"/>
                </a:cubicBezTo>
                <a:cubicBezTo>
                  <a:pt x="764" y="987"/>
                  <a:pt x="803" y="827"/>
                  <a:pt x="803" y="608"/>
                </a:cubicBezTo>
                <a:cubicBezTo>
                  <a:pt x="803" y="391"/>
                  <a:pt x="764" y="237"/>
                  <a:pt x="687" y="142"/>
                </a:cubicBezTo>
                <a:cubicBezTo>
                  <a:pt x="608" y="48"/>
                  <a:pt x="507" y="0"/>
                  <a:pt x="387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567;p20"/>
          <p:cNvSpPr/>
          <p:nvPr/>
        </p:nvSpPr>
        <p:spPr>
          <a:xfrm>
            <a:off x="6787247" y="3227818"/>
            <a:ext cx="120870" cy="180594"/>
          </a:xfrm>
          <a:custGeom>
            <a:avLst/>
            <a:gdLst/>
            <a:ahLst/>
            <a:cxnLst/>
            <a:rect l="l" t="t" r="r" b="b"/>
            <a:pathLst>
              <a:path w="800" h="1228" extrusionOk="0">
                <a:moveTo>
                  <a:pt x="390" y="0"/>
                </a:moveTo>
                <a:cubicBezTo>
                  <a:pt x="324" y="0"/>
                  <a:pt x="263" y="12"/>
                  <a:pt x="210" y="38"/>
                </a:cubicBezTo>
                <a:cubicBezTo>
                  <a:pt x="157" y="61"/>
                  <a:pt x="115" y="97"/>
                  <a:pt x="86" y="140"/>
                </a:cubicBezTo>
                <a:cubicBezTo>
                  <a:pt x="56" y="184"/>
                  <a:pt x="34" y="241"/>
                  <a:pt x="19" y="314"/>
                </a:cubicBezTo>
                <a:lnTo>
                  <a:pt x="232" y="350"/>
                </a:lnTo>
                <a:cubicBezTo>
                  <a:pt x="238" y="298"/>
                  <a:pt x="255" y="259"/>
                  <a:pt x="283" y="231"/>
                </a:cubicBezTo>
                <a:cubicBezTo>
                  <a:pt x="311" y="203"/>
                  <a:pt x="344" y="190"/>
                  <a:pt x="384" y="190"/>
                </a:cubicBezTo>
                <a:cubicBezTo>
                  <a:pt x="423" y="190"/>
                  <a:pt x="455" y="202"/>
                  <a:pt x="478" y="225"/>
                </a:cubicBezTo>
                <a:cubicBezTo>
                  <a:pt x="504" y="249"/>
                  <a:pt x="516" y="282"/>
                  <a:pt x="516" y="322"/>
                </a:cubicBezTo>
                <a:cubicBezTo>
                  <a:pt x="516" y="371"/>
                  <a:pt x="498" y="409"/>
                  <a:pt x="466" y="436"/>
                </a:cubicBezTo>
                <a:cubicBezTo>
                  <a:pt x="435" y="464"/>
                  <a:pt x="391" y="478"/>
                  <a:pt x="334" y="478"/>
                </a:cubicBezTo>
                <a:cubicBezTo>
                  <a:pt x="330" y="478"/>
                  <a:pt x="326" y="478"/>
                  <a:pt x="322" y="478"/>
                </a:cubicBezTo>
                <a:lnTo>
                  <a:pt x="297" y="665"/>
                </a:lnTo>
                <a:cubicBezTo>
                  <a:pt x="338" y="653"/>
                  <a:pt x="374" y="647"/>
                  <a:pt x="403" y="647"/>
                </a:cubicBezTo>
                <a:cubicBezTo>
                  <a:pt x="449" y="647"/>
                  <a:pt x="486" y="665"/>
                  <a:pt x="518" y="699"/>
                </a:cubicBezTo>
                <a:cubicBezTo>
                  <a:pt x="549" y="734"/>
                  <a:pt x="565" y="780"/>
                  <a:pt x="565" y="837"/>
                </a:cubicBezTo>
                <a:cubicBezTo>
                  <a:pt x="565" y="898"/>
                  <a:pt x="547" y="947"/>
                  <a:pt x="516" y="983"/>
                </a:cubicBezTo>
                <a:cubicBezTo>
                  <a:pt x="482" y="1020"/>
                  <a:pt x="443" y="1038"/>
                  <a:pt x="395" y="1038"/>
                </a:cubicBezTo>
                <a:cubicBezTo>
                  <a:pt x="350" y="1038"/>
                  <a:pt x="313" y="1022"/>
                  <a:pt x="283" y="993"/>
                </a:cubicBezTo>
                <a:cubicBezTo>
                  <a:pt x="251" y="963"/>
                  <a:pt x="232" y="920"/>
                  <a:pt x="224" y="863"/>
                </a:cubicBezTo>
                <a:lnTo>
                  <a:pt x="1" y="888"/>
                </a:lnTo>
                <a:cubicBezTo>
                  <a:pt x="13" y="991"/>
                  <a:pt x="54" y="1072"/>
                  <a:pt x="127" y="1135"/>
                </a:cubicBezTo>
                <a:cubicBezTo>
                  <a:pt x="198" y="1198"/>
                  <a:pt x="289" y="1228"/>
                  <a:pt x="397" y="1228"/>
                </a:cubicBezTo>
                <a:cubicBezTo>
                  <a:pt x="512" y="1228"/>
                  <a:pt x="609" y="1192"/>
                  <a:pt x="685" y="1117"/>
                </a:cubicBezTo>
                <a:cubicBezTo>
                  <a:pt x="762" y="1042"/>
                  <a:pt x="800" y="953"/>
                  <a:pt x="800" y="847"/>
                </a:cubicBezTo>
                <a:cubicBezTo>
                  <a:pt x="800" y="774"/>
                  <a:pt x="780" y="713"/>
                  <a:pt x="739" y="661"/>
                </a:cubicBezTo>
                <a:cubicBezTo>
                  <a:pt x="697" y="610"/>
                  <a:pt x="642" y="576"/>
                  <a:pt x="573" y="561"/>
                </a:cubicBezTo>
                <a:cubicBezTo>
                  <a:pt x="689" y="499"/>
                  <a:pt x="747" y="415"/>
                  <a:pt x="747" y="308"/>
                </a:cubicBezTo>
                <a:cubicBezTo>
                  <a:pt x="747" y="235"/>
                  <a:pt x="719" y="168"/>
                  <a:pt x="662" y="109"/>
                </a:cubicBezTo>
                <a:cubicBezTo>
                  <a:pt x="595" y="36"/>
                  <a:pt x="504" y="0"/>
                  <a:pt x="39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568;p20"/>
          <p:cNvSpPr/>
          <p:nvPr/>
        </p:nvSpPr>
        <p:spPr>
          <a:xfrm>
            <a:off x="5979076" y="4006077"/>
            <a:ext cx="121475" cy="180888"/>
          </a:xfrm>
          <a:custGeom>
            <a:avLst/>
            <a:gdLst/>
            <a:ahLst/>
            <a:cxnLst/>
            <a:rect l="l" t="t" r="r" b="b"/>
            <a:pathLst>
              <a:path w="804" h="1230" extrusionOk="0">
                <a:moveTo>
                  <a:pt x="419" y="598"/>
                </a:moveTo>
                <a:cubicBezTo>
                  <a:pt x="464" y="598"/>
                  <a:pt x="502" y="616"/>
                  <a:pt x="533" y="653"/>
                </a:cubicBezTo>
                <a:cubicBezTo>
                  <a:pt x="563" y="689"/>
                  <a:pt x="579" y="746"/>
                  <a:pt x="579" y="825"/>
                </a:cubicBezTo>
                <a:cubicBezTo>
                  <a:pt x="579" y="900"/>
                  <a:pt x="565" y="955"/>
                  <a:pt x="537" y="989"/>
                </a:cubicBezTo>
                <a:cubicBezTo>
                  <a:pt x="508" y="1022"/>
                  <a:pt x="472" y="1038"/>
                  <a:pt x="431" y="1038"/>
                </a:cubicBezTo>
                <a:cubicBezTo>
                  <a:pt x="385" y="1038"/>
                  <a:pt x="346" y="1018"/>
                  <a:pt x="312" y="977"/>
                </a:cubicBezTo>
                <a:cubicBezTo>
                  <a:pt x="277" y="937"/>
                  <a:pt x="259" y="878"/>
                  <a:pt x="259" y="803"/>
                </a:cubicBezTo>
                <a:cubicBezTo>
                  <a:pt x="259" y="736"/>
                  <a:pt x="275" y="685"/>
                  <a:pt x="307" y="649"/>
                </a:cubicBezTo>
                <a:cubicBezTo>
                  <a:pt x="336" y="616"/>
                  <a:pt x="374" y="598"/>
                  <a:pt x="419" y="598"/>
                </a:cubicBezTo>
                <a:close/>
                <a:moveTo>
                  <a:pt x="441" y="0"/>
                </a:moveTo>
                <a:cubicBezTo>
                  <a:pt x="310" y="0"/>
                  <a:pt x="204" y="49"/>
                  <a:pt x="123" y="146"/>
                </a:cubicBezTo>
                <a:cubicBezTo>
                  <a:pt x="42" y="245"/>
                  <a:pt x="1" y="403"/>
                  <a:pt x="1" y="624"/>
                </a:cubicBezTo>
                <a:cubicBezTo>
                  <a:pt x="1" y="839"/>
                  <a:pt x="40" y="993"/>
                  <a:pt x="119" y="1087"/>
                </a:cubicBezTo>
                <a:cubicBezTo>
                  <a:pt x="196" y="1182"/>
                  <a:pt x="297" y="1229"/>
                  <a:pt x="417" y="1229"/>
                </a:cubicBezTo>
                <a:cubicBezTo>
                  <a:pt x="531" y="1229"/>
                  <a:pt x="624" y="1192"/>
                  <a:pt x="695" y="1117"/>
                </a:cubicBezTo>
                <a:cubicBezTo>
                  <a:pt x="768" y="1044"/>
                  <a:pt x="804" y="945"/>
                  <a:pt x="804" y="821"/>
                </a:cubicBezTo>
                <a:cubicBezTo>
                  <a:pt x="804" y="707"/>
                  <a:pt x="770" y="612"/>
                  <a:pt x="701" y="537"/>
                </a:cubicBezTo>
                <a:cubicBezTo>
                  <a:pt x="632" y="464"/>
                  <a:pt x="549" y="428"/>
                  <a:pt x="455" y="428"/>
                </a:cubicBezTo>
                <a:cubicBezTo>
                  <a:pt x="370" y="428"/>
                  <a:pt x="297" y="462"/>
                  <a:pt x="239" y="529"/>
                </a:cubicBezTo>
                <a:cubicBezTo>
                  <a:pt x="249" y="391"/>
                  <a:pt x="271" y="300"/>
                  <a:pt x="305" y="257"/>
                </a:cubicBezTo>
                <a:cubicBezTo>
                  <a:pt x="338" y="213"/>
                  <a:pt x="380" y="192"/>
                  <a:pt x="427" y="192"/>
                </a:cubicBezTo>
                <a:cubicBezTo>
                  <a:pt x="464" y="192"/>
                  <a:pt x="494" y="201"/>
                  <a:pt x="518" y="223"/>
                </a:cubicBezTo>
                <a:cubicBezTo>
                  <a:pt x="539" y="245"/>
                  <a:pt x="553" y="280"/>
                  <a:pt x="559" y="326"/>
                </a:cubicBezTo>
                <a:lnTo>
                  <a:pt x="782" y="300"/>
                </a:lnTo>
                <a:cubicBezTo>
                  <a:pt x="766" y="203"/>
                  <a:pt x="729" y="128"/>
                  <a:pt x="668" y="77"/>
                </a:cubicBezTo>
                <a:cubicBezTo>
                  <a:pt x="608" y="26"/>
                  <a:pt x="531" y="0"/>
                  <a:pt x="441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569;p20"/>
          <p:cNvSpPr/>
          <p:nvPr/>
        </p:nvSpPr>
        <p:spPr>
          <a:xfrm>
            <a:off x="5585340" y="2588827"/>
            <a:ext cx="132806" cy="176035"/>
          </a:xfrm>
          <a:custGeom>
            <a:avLst/>
            <a:gdLst/>
            <a:ahLst/>
            <a:cxnLst/>
            <a:rect l="l" t="t" r="r" b="b"/>
            <a:pathLst>
              <a:path w="879" h="1197" extrusionOk="0">
                <a:moveTo>
                  <a:pt x="282" y="0"/>
                </a:moveTo>
                <a:lnTo>
                  <a:pt x="0" y="164"/>
                </a:lnTo>
                <a:lnTo>
                  <a:pt x="594" y="1196"/>
                </a:lnTo>
                <a:lnTo>
                  <a:pt x="878" y="1032"/>
                </a:lnTo>
                <a:lnTo>
                  <a:pt x="282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570;p20"/>
          <p:cNvSpPr/>
          <p:nvPr/>
        </p:nvSpPr>
        <p:spPr>
          <a:xfrm>
            <a:off x="5275609" y="2890308"/>
            <a:ext cx="180398" cy="129269"/>
          </a:xfrm>
          <a:custGeom>
            <a:avLst/>
            <a:gdLst/>
            <a:ahLst/>
            <a:cxnLst/>
            <a:rect l="l" t="t" r="r" b="b"/>
            <a:pathLst>
              <a:path w="1194" h="879" extrusionOk="0">
                <a:moveTo>
                  <a:pt x="164" y="1"/>
                </a:moveTo>
                <a:lnTo>
                  <a:pt x="0" y="285"/>
                </a:lnTo>
                <a:lnTo>
                  <a:pt x="1032" y="879"/>
                </a:lnTo>
                <a:lnTo>
                  <a:pt x="1194" y="596"/>
                </a:lnTo>
                <a:lnTo>
                  <a:pt x="164" y="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571;p20"/>
          <p:cNvSpPr/>
          <p:nvPr/>
        </p:nvSpPr>
        <p:spPr>
          <a:xfrm>
            <a:off x="5276818" y="3645919"/>
            <a:ext cx="180398" cy="129269"/>
          </a:xfrm>
          <a:custGeom>
            <a:avLst/>
            <a:gdLst/>
            <a:ahLst/>
            <a:cxnLst/>
            <a:rect l="l" t="t" r="r" b="b"/>
            <a:pathLst>
              <a:path w="1194" h="879" extrusionOk="0">
                <a:moveTo>
                  <a:pt x="1030" y="1"/>
                </a:moveTo>
                <a:lnTo>
                  <a:pt x="0" y="596"/>
                </a:lnTo>
                <a:lnTo>
                  <a:pt x="164" y="879"/>
                </a:lnTo>
                <a:lnTo>
                  <a:pt x="1194" y="285"/>
                </a:lnTo>
                <a:lnTo>
                  <a:pt x="1030" y="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572;p20"/>
          <p:cNvSpPr/>
          <p:nvPr/>
        </p:nvSpPr>
        <p:spPr>
          <a:xfrm>
            <a:off x="5584131" y="3900926"/>
            <a:ext cx="132806" cy="175741"/>
          </a:xfrm>
          <a:custGeom>
            <a:avLst/>
            <a:gdLst/>
            <a:ahLst/>
            <a:cxnLst/>
            <a:rect l="l" t="t" r="r" b="b"/>
            <a:pathLst>
              <a:path w="879" h="1195" extrusionOk="0">
                <a:moveTo>
                  <a:pt x="594" y="1"/>
                </a:moveTo>
                <a:lnTo>
                  <a:pt x="0" y="1033"/>
                </a:lnTo>
                <a:lnTo>
                  <a:pt x="282" y="1195"/>
                </a:lnTo>
                <a:lnTo>
                  <a:pt x="878" y="165"/>
                </a:lnTo>
                <a:lnTo>
                  <a:pt x="594" y="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573;p20"/>
          <p:cNvSpPr/>
          <p:nvPr/>
        </p:nvSpPr>
        <p:spPr>
          <a:xfrm>
            <a:off x="6362840" y="3899750"/>
            <a:ext cx="132806" cy="175741"/>
          </a:xfrm>
          <a:custGeom>
            <a:avLst/>
            <a:gdLst/>
            <a:ahLst/>
            <a:cxnLst/>
            <a:rect l="l" t="t" r="r" b="b"/>
            <a:pathLst>
              <a:path w="879" h="1195" extrusionOk="0">
                <a:moveTo>
                  <a:pt x="282" y="1"/>
                </a:moveTo>
                <a:lnTo>
                  <a:pt x="0" y="163"/>
                </a:lnTo>
                <a:lnTo>
                  <a:pt x="594" y="1195"/>
                </a:lnTo>
                <a:lnTo>
                  <a:pt x="878" y="1031"/>
                </a:lnTo>
                <a:lnTo>
                  <a:pt x="282" y="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574;p20"/>
          <p:cNvSpPr/>
          <p:nvPr/>
        </p:nvSpPr>
        <p:spPr>
          <a:xfrm>
            <a:off x="6622410" y="3647389"/>
            <a:ext cx="180550" cy="129269"/>
          </a:xfrm>
          <a:custGeom>
            <a:avLst/>
            <a:gdLst/>
            <a:ahLst/>
            <a:cxnLst/>
            <a:rect l="l" t="t" r="r" b="b"/>
            <a:pathLst>
              <a:path w="1195" h="879" extrusionOk="0">
                <a:moveTo>
                  <a:pt x="162" y="0"/>
                </a:moveTo>
                <a:lnTo>
                  <a:pt x="1" y="283"/>
                </a:lnTo>
                <a:lnTo>
                  <a:pt x="1031" y="878"/>
                </a:lnTo>
                <a:lnTo>
                  <a:pt x="1194" y="594"/>
                </a:lnTo>
                <a:lnTo>
                  <a:pt x="162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575;p20"/>
          <p:cNvSpPr/>
          <p:nvPr/>
        </p:nvSpPr>
        <p:spPr>
          <a:xfrm>
            <a:off x="6623317" y="2889131"/>
            <a:ext cx="180550" cy="129269"/>
          </a:xfrm>
          <a:custGeom>
            <a:avLst/>
            <a:gdLst/>
            <a:ahLst/>
            <a:cxnLst/>
            <a:rect l="l" t="t" r="r" b="b"/>
            <a:pathLst>
              <a:path w="1195" h="879" extrusionOk="0">
                <a:moveTo>
                  <a:pt x="1031" y="1"/>
                </a:moveTo>
                <a:lnTo>
                  <a:pt x="1" y="597"/>
                </a:lnTo>
                <a:lnTo>
                  <a:pt x="164" y="879"/>
                </a:lnTo>
                <a:lnTo>
                  <a:pt x="1194" y="283"/>
                </a:lnTo>
                <a:lnTo>
                  <a:pt x="1031" y="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576;p20"/>
          <p:cNvSpPr/>
          <p:nvPr/>
        </p:nvSpPr>
        <p:spPr>
          <a:xfrm>
            <a:off x="6361631" y="2590298"/>
            <a:ext cx="132806" cy="175741"/>
          </a:xfrm>
          <a:custGeom>
            <a:avLst/>
            <a:gdLst/>
            <a:ahLst/>
            <a:cxnLst/>
            <a:rect l="l" t="t" r="r" b="b"/>
            <a:pathLst>
              <a:path w="879" h="1195" extrusionOk="0">
                <a:moveTo>
                  <a:pt x="596" y="0"/>
                </a:moveTo>
                <a:lnTo>
                  <a:pt x="0" y="1030"/>
                </a:lnTo>
                <a:lnTo>
                  <a:pt x="284" y="1194"/>
                </a:lnTo>
                <a:lnTo>
                  <a:pt x="878" y="164"/>
                </a:lnTo>
                <a:lnTo>
                  <a:pt x="59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4" name="Picture 6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56"/>
          <a:stretch/>
        </p:blipFill>
        <p:spPr>
          <a:xfrm>
            <a:off x="8619788" y="2574505"/>
            <a:ext cx="3266456" cy="146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80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6858</TotalTime>
  <Words>109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Kota Sahara</dc:creator>
  <cp:lastModifiedBy>Heidi O'Grady</cp:lastModifiedBy>
  <cp:revision>39</cp:revision>
  <dcterms:created xsi:type="dcterms:W3CDTF">2019-09-04T17:40:20Z</dcterms:created>
  <dcterms:modified xsi:type="dcterms:W3CDTF">2022-06-22T17:38:38Z</dcterms:modified>
</cp:coreProperties>
</file>