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-264" y="341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7B76-C876-4AF2-9134-40844142C214}" type="datetimeFigureOut">
              <a:rPr lang="zh-HK" altLang="en-US" smtClean="0"/>
              <a:t>18/4/2020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4C98E-6AE9-48A2-8754-1156DABBBB4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019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7B76-C876-4AF2-9134-40844142C214}" type="datetimeFigureOut">
              <a:rPr lang="zh-HK" altLang="en-US" smtClean="0"/>
              <a:t>18/4/2020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4C98E-6AE9-48A2-8754-1156DABBBB4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30440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7B76-C876-4AF2-9134-40844142C214}" type="datetimeFigureOut">
              <a:rPr lang="zh-HK" altLang="en-US" smtClean="0"/>
              <a:t>18/4/2020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4C98E-6AE9-48A2-8754-1156DABBBB4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20187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7B76-C876-4AF2-9134-40844142C214}" type="datetimeFigureOut">
              <a:rPr lang="zh-HK" altLang="en-US" smtClean="0"/>
              <a:t>18/4/2020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4C98E-6AE9-48A2-8754-1156DABBBB4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25127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7B76-C876-4AF2-9134-40844142C214}" type="datetimeFigureOut">
              <a:rPr lang="zh-HK" altLang="en-US" smtClean="0"/>
              <a:t>18/4/2020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4C98E-6AE9-48A2-8754-1156DABBBB4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91101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7B76-C876-4AF2-9134-40844142C214}" type="datetimeFigureOut">
              <a:rPr lang="zh-HK" altLang="en-US" smtClean="0"/>
              <a:t>18/4/2020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4C98E-6AE9-48A2-8754-1156DABBBB4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64274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7B76-C876-4AF2-9134-40844142C214}" type="datetimeFigureOut">
              <a:rPr lang="zh-HK" altLang="en-US" smtClean="0"/>
              <a:t>18/4/2020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4C98E-6AE9-48A2-8754-1156DABBBB4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73203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7B76-C876-4AF2-9134-40844142C214}" type="datetimeFigureOut">
              <a:rPr lang="zh-HK" altLang="en-US" smtClean="0"/>
              <a:t>18/4/2020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4C98E-6AE9-48A2-8754-1156DABBBB4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87795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7B76-C876-4AF2-9134-40844142C214}" type="datetimeFigureOut">
              <a:rPr lang="zh-HK" altLang="en-US" smtClean="0"/>
              <a:t>18/4/2020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4C98E-6AE9-48A2-8754-1156DABBBB4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61556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7B76-C876-4AF2-9134-40844142C214}" type="datetimeFigureOut">
              <a:rPr lang="zh-HK" altLang="en-US" smtClean="0"/>
              <a:t>18/4/2020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4C98E-6AE9-48A2-8754-1156DABBBB4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69413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7B76-C876-4AF2-9134-40844142C214}" type="datetimeFigureOut">
              <a:rPr lang="zh-HK" altLang="en-US" smtClean="0"/>
              <a:t>18/4/2020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4C98E-6AE9-48A2-8754-1156DABBBB4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27403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87B76-C876-4AF2-9134-40844142C214}" type="datetimeFigureOut">
              <a:rPr lang="zh-HK" altLang="en-US" smtClean="0"/>
              <a:t>18/4/2020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4C98E-6AE9-48A2-8754-1156DABBBB4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43105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4" b="7061"/>
          <a:stretch/>
        </p:blipFill>
        <p:spPr bwMode="auto">
          <a:xfrm>
            <a:off x="76581" y="59496"/>
            <a:ext cx="3604595" cy="540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5" t="1" r="26826" b="-717"/>
          <a:stretch/>
        </p:blipFill>
        <p:spPr bwMode="auto">
          <a:xfrm>
            <a:off x="76583" y="6156176"/>
            <a:ext cx="3604594" cy="296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4" t="15032" b="10627"/>
          <a:stretch/>
        </p:blipFill>
        <p:spPr bwMode="auto">
          <a:xfrm>
            <a:off x="3771900" y="44507"/>
            <a:ext cx="3035766" cy="4554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4" r="7904" b="18773"/>
          <a:stretch/>
        </p:blipFill>
        <p:spPr bwMode="auto">
          <a:xfrm>
            <a:off x="3771900" y="4633192"/>
            <a:ext cx="3035766" cy="449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2656" y="5560948"/>
            <a:ext cx="3132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An umbrella with plastic curtain to cover patient during collection of air samples </a:t>
            </a:r>
            <a:endParaRPr lang="zh-TW" alt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2836344" y="5220006"/>
            <a:ext cx="82824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 smtClean="0">
                <a:solidFill>
                  <a:schemeClr val="tx1"/>
                </a:solidFill>
              </a:rPr>
              <a:t>Fig 1a</a:t>
            </a:r>
            <a:endParaRPr lang="zh-TW" altLang="en-US" sz="1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38266" y="6170846"/>
            <a:ext cx="82824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 smtClean="0">
                <a:solidFill>
                  <a:schemeClr val="tx1"/>
                </a:solidFill>
              </a:rPr>
              <a:t>Fig 1c</a:t>
            </a:r>
            <a:endParaRPr lang="zh-TW" alt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49280" y="4648898"/>
            <a:ext cx="82824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 smtClean="0">
                <a:solidFill>
                  <a:schemeClr val="tx1"/>
                </a:solidFill>
              </a:rPr>
              <a:t>Fig 1d</a:t>
            </a:r>
            <a:endParaRPr lang="zh-TW" altLang="en-US" sz="1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49280" y="4355976"/>
            <a:ext cx="82824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 smtClean="0">
                <a:solidFill>
                  <a:schemeClr val="tx1"/>
                </a:solidFill>
              </a:rPr>
              <a:t>Fig 1b</a:t>
            </a:r>
            <a:endParaRPr lang="zh-TW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56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21</Words>
  <Application>Microsoft Office PowerPoint</Application>
  <PresentationFormat>On-screen Show (4:3)</PresentationFormat>
  <Paragraphs>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佈景主題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Windows</cp:lastModifiedBy>
  <cp:revision>5</cp:revision>
  <dcterms:created xsi:type="dcterms:W3CDTF">2020-04-18T14:20:34Z</dcterms:created>
  <dcterms:modified xsi:type="dcterms:W3CDTF">2020-04-18T14:53:21Z</dcterms:modified>
</cp:coreProperties>
</file>