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ing.tabak\Documents\Pharma%20Projects\Nabriva\hosp%20level%20corr%20manuscript\171%20hosp%20data%20and%20corr%20figures%207-2-19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'HO and COHA corr plot'!$A$178:$A$348</c:f>
              <c:numCache>
                <c:formatCode>0.0</c:formatCode>
                <c:ptCount val="171"/>
                <c:pt idx="0">
                  <c:v>197.82526512664398</c:v>
                </c:pt>
                <c:pt idx="1">
                  <c:v>300.46012873117206</c:v>
                </c:pt>
                <c:pt idx="2">
                  <c:v>125.76714801444044</c:v>
                </c:pt>
                <c:pt idx="3">
                  <c:v>83.706404794570005</c:v>
                </c:pt>
                <c:pt idx="4">
                  <c:v>187.00335139008916</c:v>
                </c:pt>
                <c:pt idx="5">
                  <c:v>179.74375966423682</c:v>
                </c:pt>
                <c:pt idx="6">
                  <c:v>226.46913580246914</c:v>
                </c:pt>
                <c:pt idx="7">
                  <c:v>136.16061749273666</c:v>
                </c:pt>
                <c:pt idx="8">
                  <c:v>261.70293866734431</c:v>
                </c:pt>
                <c:pt idx="9">
                  <c:v>186.83660720847465</c:v>
                </c:pt>
                <c:pt idx="10">
                  <c:v>293.48556783328434</c:v>
                </c:pt>
                <c:pt idx="11">
                  <c:v>349.14166914166918</c:v>
                </c:pt>
                <c:pt idx="12">
                  <c:v>123.44869956993651</c:v>
                </c:pt>
                <c:pt idx="13">
                  <c:v>364.65339172106087</c:v>
                </c:pt>
                <c:pt idx="14">
                  <c:v>175.46613981548447</c:v>
                </c:pt>
                <c:pt idx="15">
                  <c:v>296.75196850393701</c:v>
                </c:pt>
                <c:pt idx="16">
                  <c:v>283.57685132164693</c:v>
                </c:pt>
                <c:pt idx="17">
                  <c:v>311.05639411776133</c:v>
                </c:pt>
                <c:pt idx="18">
                  <c:v>220.85718511406424</c:v>
                </c:pt>
                <c:pt idx="19">
                  <c:v>299.16968433373569</c:v>
                </c:pt>
                <c:pt idx="20">
                  <c:v>218.02841033610264</c:v>
                </c:pt>
                <c:pt idx="21">
                  <c:v>194.57059239075588</c:v>
                </c:pt>
                <c:pt idx="22">
                  <c:v>178.41658732317737</c:v>
                </c:pt>
                <c:pt idx="23">
                  <c:v>162.09723250727609</c:v>
                </c:pt>
                <c:pt idx="24">
                  <c:v>296.50947358019812</c:v>
                </c:pt>
                <c:pt idx="25">
                  <c:v>231.64421922923057</c:v>
                </c:pt>
                <c:pt idx="26">
                  <c:v>295.20207284748489</c:v>
                </c:pt>
                <c:pt idx="27">
                  <c:v>189.94283319167764</c:v>
                </c:pt>
                <c:pt idx="28">
                  <c:v>334.42413230495407</c:v>
                </c:pt>
                <c:pt idx="29">
                  <c:v>141.06216587403381</c:v>
                </c:pt>
                <c:pt idx="30">
                  <c:v>236.04970056528796</c:v>
                </c:pt>
                <c:pt idx="31">
                  <c:v>179.93072636915815</c:v>
                </c:pt>
                <c:pt idx="32">
                  <c:v>302.04833251623245</c:v>
                </c:pt>
                <c:pt idx="33">
                  <c:v>215.33467068894234</c:v>
                </c:pt>
                <c:pt idx="34">
                  <c:v>221.14687982998456</c:v>
                </c:pt>
                <c:pt idx="35">
                  <c:v>246.62227183494363</c:v>
                </c:pt>
                <c:pt idx="36">
                  <c:v>184.81206551195947</c:v>
                </c:pt>
                <c:pt idx="37">
                  <c:v>235.2236660877897</c:v>
                </c:pt>
                <c:pt idx="38">
                  <c:v>203.71786575680923</c:v>
                </c:pt>
                <c:pt idx="39">
                  <c:v>310.9842468987423</c:v>
                </c:pt>
                <c:pt idx="40">
                  <c:v>185.99974969755121</c:v>
                </c:pt>
                <c:pt idx="41">
                  <c:v>108.32423599065038</c:v>
                </c:pt>
                <c:pt idx="42">
                  <c:v>286.25591369323962</c:v>
                </c:pt>
                <c:pt idx="43">
                  <c:v>247.91585508375536</c:v>
                </c:pt>
                <c:pt idx="44">
                  <c:v>336.67226162759215</c:v>
                </c:pt>
                <c:pt idx="45">
                  <c:v>214.83954637013329</c:v>
                </c:pt>
                <c:pt idx="46">
                  <c:v>248.15237169420973</c:v>
                </c:pt>
                <c:pt idx="47">
                  <c:v>192.03563007597592</c:v>
                </c:pt>
                <c:pt idx="48">
                  <c:v>256.14218504966027</c:v>
                </c:pt>
                <c:pt idx="49">
                  <c:v>315.95345584027467</c:v>
                </c:pt>
                <c:pt idx="50">
                  <c:v>234.6750438824478</c:v>
                </c:pt>
                <c:pt idx="51">
                  <c:v>248.10321827580455</c:v>
                </c:pt>
                <c:pt idx="52">
                  <c:v>201.60024053719974</c:v>
                </c:pt>
                <c:pt idx="53">
                  <c:v>130.77945084145261</c:v>
                </c:pt>
                <c:pt idx="54">
                  <c:v>406.88112624169463</c:v>
                </c:pt>
                <c:pt idx="55">
                  <c:v>203.22865678340509</c:v>
                </c:pt>
                <c:pt idx="56">
                  <c:v>276.13147132599744</c:v>
                </c:pt>
                <c:pt idx="57">
                  <c:v>285.71428571428572</c:v>
                </c:pt>
                <c:pt idx="58">
                  <c:v>119.87997905674816</c:v>
                </c:pt>
                <c:pt idx="59">
                  <c:v>307.22777435703119</c:v>
                </c:pt>
                <c:pt idx="60">
                  <c:v>215.37145158043083</c:v>
                </c:pt>
                <c:pt idx="61">
                  <c:v>284.33207998363832</c:v>
                </c:pt>
                <c:pt idx="62">
                  <c:v>219.74349710982659</c:v>
                </c:pt>
                <c:pt idx="63">
                  <c:v>301.2311557788945</c:v>
                </c:pt>
                <c:pt idx="64">
                  <c:v>233.43940393496061</c:v>
                </c:pt>
                <c:pt idx="65">
                  <c:v>275.7824102084594</c:v>
                </c:pt>
                <c:pt idx="66">
                  <c:v>212.89668714765315</c:v>
                </c:pt>
                <c:pt idx="67">
                  <c:v>225.86895371481401</c:v>
                </c:pt>
                <c:pt idx="68">
                  <c:v>210.19721019721018</c:v>
                </c:pt>
                <c:pt idx="69">
                  <c:v>162.68988682442657</c:v>
                </c:pt>
                <c:pt idx="70">
                  <c:v>218.37815928896094</c:v>
                </c:pt>
                <c:pt idx="71">
                  <c:v>264.84882127037713</c:v>
                </c:pt>
                <c:pt idx="72">
                  <c:v>198.51979118482785</c:v>
                </c:pt>
                <c:pt idx="73">
                  <c:v>299.70141826324959</c:v>
                </c:pt>
                <c:pt idx="74">
                  <c:v>195.98896820718815</c:v>
                </c:pt>
                <c:pt idx="75">
                  <c:v>231.04836857497205</c:v>
                </c:pt>
                <c:pt idx="76">
                  <c:v>277.09994989640745</c:v>
                </c:pt>
                <c:pt idx="77">
                  <c:v>318.76039367855162</c:v>
                </c:pt>
                <c:pt idx="78">
                  <c:v>188.31411654721097</c:v>
                </c:pt>
                <c:pt idx="79">
                  <c:v>195.40188071809237</c:v>
                </c:pt>
                <c:pt idx="80">
                  <c:v>193.39016237811751</c:v>
                </c:pt>
                <c:pt idx="81">
                  <c:v>309.0963316433045</c:v>
                </c:pt>
                <c:pt idx="82">
                  <c:v>259.28381962864722</c:v>
                </c:pt>
                <c:pt idx="83">
                  <c:v>219.9065459206881</c:v>
                </c:pt>
                <c:pt idx="84">
                  <c:v>418.29195700129554</c:v>
                </c:pt>
                <c:pt idx="85">
                  <c:v>91.739218839534928</c:v>
                </c:pt>
                <c:pt idx="86">
                  <c:v>169.93492944796122</c:v>
                </c:pt>
                <c:pt idx="87">
                  <c:v>257.58266818700116</c:v>
                </c:pt>
                <c:pt idx="88">
                  <c:v>266.59528907922913</c:v>
                </c:pt>
                <c:pt idx="89">
                  <c:v>200.31265543949405</c:v>
                </c:pt>
                <c:pt idx="90">
                  <c:v>380.89747285480922</c:v>
                </c:pt>
                <c:pt idx="91">
                  <c:v>298.31308877583314</c:v>
                </c:pt>
                <c:pt idx="92">
                  <c:v>263.64970645792562</c:v>
                </c:pt>
                <c:pt idx="93">
                  <c:v>173.41695814738873</c:v>
                </c:pt>
                <c:pt idx="94">
                  <c:v>244.67662482122992</c:v>
                </c:pt>
                <c:pt idx="95">
                  <c:v>253.80600260983039</c:v>
                </c:pt>
                <c:pt idx="96">
                  <c:v>173.63376965695497</c:v>
                </c:pt>
                <c:pt idx="97">
                  <c:v>180.54305878085046</c:v>
                </c:pt>
                <c:pt idx="98">
                  <c:v>77.101225513847339</c:v>
                </c:pt>
                <c:pt idx="99">
                  <c:v>317.3807486070599</c:v>
                </c:pt>
                <c:pt idx="100">
                  <c:v>152.00525156619398</c:v>
                </c:pt>
                <c:pt idx="101">
                  <c:v>224.88901796456872</c:v>
                </c:pt>
                <c:pt idx="102">
                  <c:v>160.31187271954198</c:v>
                </c:pt>
                <c:pt idx="103">
                  <c:v>231.15636856721906</c:v>
                </c:pt>
                <c:pt idx="104">
                  <c:v>193.49895838713564</c:v>
                </c:pt>
                <c:pt idx="105">
                  <c:v>256.1576354679803</c:v>
                </c:pt>
                <c:pt idx="106">
                  <c:v>246.51638955769997</c:v>
                </c:pt>
                <c:pt idx="107">
                  <c:v>132.54549425789466</c:v>
                </c:pt>
                <c:pt idx="108">
                  <c:v>209.43537797786533</c:v>
                </c:pt>
                <c:pt idx="109">
                  <c:v>151.84871577758963</c:v>
                </c:pt>
                <c:pt idx="110">
                  <c:v>276.52828375835702</c:v>
                </c:pt>
                <c:pt idx="111">
                  <c:v>300.18305157747386</c:v>
                </c:pt>
                <c:pt idx="112">
                  <c:v>275.61190810757819</c:v>
                </c:pt>
                <c:pt idx="113">
                  <c:v>373.58879001195379</c:v>
                </c:pt>
                <c:pt idx="114">
                  <c:v>224.91927402293732</c:v>
                </c:pt>
                <c:pt idx="115">
                  <c:v>154.96955167947976</c:v>
                </c:pt>
                <c:pt idx="116">
                  <c:v>249.7082137820357</c:v>
                </c:pt>
                <c:pt idx="117">
                  <c:v>255.3964522333832</c:v>
                </c:pt>
                <c:pt idx="118">
                  <c:v>202.30550940289072</c:v>
                </c:pt>
                <c:pt idx="119">
                  <c:v>315.75368973776972</c:v>
                </c:pt>
                <c:pt idx="120">
                  <c:v>197.74804853899468</c:v>
                </c:pt>
                <c:pt idx="121">
                  <c:v>241.16067858570858</c:v>
                </c:pt>
                <c:pt idx="122">
                  <c:v>256.9882777276826</c:v>
                </c:pt>
                <c:pt idx="123">
                  <c:v>115.41478900220758</c:v>
                </c:pt>
                <c:pt idx="124">
                  <c:v>180.13772027305922</c:v>
                </c:pt>
                <c:pt idx="125">
                  <c:v>341.06255480853554</c:v>
                </c:pt>
                <c:pt idx="126">
                  <c:v>263.13898122360973</c:v>
                </c:pt>
                <c:pt idx="127">
                  <c:v>210.35165169736641</c:v>
                </c:pt>
                <c:pt idx="128">
                  <c:v>261.22891305133118</c:v>
                </c:pt>
                <c:pt idx="129">
                  <c:v>174.80126744121407</c:v>
                </c:pt>
                <c:pt idx="130">
                  <c:v>182.25095071038552</c:v>
                </c:pt>
                <c:pt idx="131">
                  <c:v>289.73464328344505</c:v>
                </c:pt>
                <c:pt idx="132">
                  <c:v>317.90687498391293</c:v>
                </c:pt>
                <c:pt idx="133">
                  <c:v>163.82652791717288</c:v>
                </c:pt>
                <c:pt idx="134">
                  <c:v>168.77673042960188</c:v>
                </c:pt>
                <c:pt idx="135">
                  <c:v>262.09939905575692</c:v>
                </c:pt>
                <c:pt idx="136">
                  <c:v>176.79132721791007</c:v>
                </c:pt>
                <c:pt idx="137">
                  <c:v>192.6057622173596</c:v>
                </c:pt>
                <c:pt idx="138">
                  <c:v>223.94086163356076</c:v>
                </c:pt>
                <c:pt idx="139">
                  <c:v>245.22989812803399</c:v>
                </c:pt>
                <c:pt idx="140">
                  <c:v>266.69881011829938</c:v>
                </c:pt>
                <c:pt idx="141">
                  <c:v>241.79513428881128</c:v>
                </c:pt>
                <c:pt idx="142">
                  <c:v>233.62458481702026</c:v>
                </c:pt>
                <c:pt idx="143">
                  <c:v>244.80023078032599</c:v>
                </c:pt>
                <c:pt idx="144">
                  <c:v>349.12081678956326</c:v>
                </c:pt>
                <c:pt idx="145">
                  <c:v>406.87767852532659</c:v>
                </c:pt>
                <c:pt idx="146">
                  <c:v>295.97227505177295</c:v>
                </c:pt>
                <c:pt idx="147">
                  <c:v>212.15092623012964</c:v>
                </c:pt>
                <c:pt idx="148">
                  <c:v>212.55283867071802</c:v>
                </c:pt>
                <c:pt idx="149">
                  <c:v>344.37424213415022</c:v>
                </c:pt>
                <c:pt idx="150">
                  <c:v>416.51047523845227</c:v>
                </c:pt>
                <c:pt idx="151">
                  <c:v>311.14902788379504</c:v>
                </c:pt>
                <c:pt idx="152">
                  <c:v>388.31886345698501</c:v>
                </c:pt>
                <c:pt idx="153">
                  <c:v>254.10319824630429</c:v>
                </c:pt>
                <c:pt idx="154">
                  <c:v>308.95739889097069</c:v>
                </c:pt>
                <c:pt idx="155">
                  <c:v>189.07306700132469</c:v>
                </c:pt>
                <c:pt idx="156">
                  <c:v>277.86930258099943</c:v>
                </c:pt>
                <c:pt idx="157">
                  <c:v>270.37023540558272</c:v>
                </c:pt>
                <c:pt idx="158">
                  <c:v>184.63430304453854</c:v>
                </c:pt>
                <c:pt idx="159">
                  <c:v>283.66669887589785</c:v>
                </c:pt>
                <c:pt idx="160">
                  <c:v>261.24257833584272</c:v>
                </c:pt>
                <c:pt idx="161">
                  <c:v>225.89392697231506</c:v>
                </c:pt>
                <c:pt idx="162">
                  <c:v>393.42090532522298</c:v>
                </c:pt>
                <c:pt idx="163">
                  <c:v>411.84687651542021</c:v>
                </c:pt>
                <c:pt idx="164">
                  <c:v>304.28163653663177</c:v>
                </c:pt>
                <c:pt idx="165">
                  <c:v>262.64964237606483</c:v>
                </c:pt>
                <c:pt idx="166">
                  <c:v>181.37954468229697</c:v>
                </c:pt>
                <c:pt idx="167">
                  <c:v>356.89239228007182</c:v>
                </c:pt>
                <c:pt idx="168">
                  <c:v>376.02041989560098</c:v>
                </c:pt>
                <c:pt idx="169">
                  <c:v>330.3267187813189</c:v>
                </c:pt>
                <c:pt idx="170">
                  <c:v>439.87004686834257</c:v>
                </c:pt>
              </c:numCache>
            </c:numRef>
          </c:xVal>
          <c:yVal>
            <c:numRef>
              <c:f>'HO and COHA corr plot'!$B$178:$B$348</c:f>
              <c:numCache>
                <c:formatCode>0.0</c:formatCode>
                <c:ptCount val="171"/>
                <c:pt idx="0">
                  <c:v>1.5520720161415491</c:v>
                </c:pt>
                <c:pt idx="1">
                  <c:v>2.6707975001335398</c:v>
                </c:pt>
                <c:pt idx="2">
                  <c:v>2.8026905829596411</c:v>
                </c:pt>
                <c:pt idx="3">
                  <c:v>2.9589945647941938</c:v>
                </c:pt>
                <c:pt idx="4">
                  <c:v>3.181673560292714</c:v>
                </c:pt>
                <c:pt idx="5">
                  <c:v>3.5604082601471632</c:v>
                </c:pt>
                <c:pt idx="6">
                  <c:v>3.8115566397316663</c:v>
                </c:pt>
                <c:pt idx="7">
                  <c:v>4.2833890173905598</c:v>
                </c:pt>
                <c:pt idx="8">
                  <c:v>4.3357613596947626</c:v>
                </c:pt>
                <c:pt idx="9">
                  <c:v>4.7824007651841223</c:v>
                </c:pt>
                <c:pt idx="10">
                  <c:v>4.8269537095139263</c:v>
                </c:pt>
                <c:pt idx="11">
                  <c:v>5.3555489437667356</c:v>
                </c:pt>
                <c:pt idx="12">
                  <c:v>5.4662730950038263</c:v>
                </c:pt>
                <c:pt idx="13">
                  <c:v>5.5701440280098664</c:v>
                </c:pt>
                <c:pt idx="14">
                  <c:v>5.7461828927926444</c:v>
                </c:pt>
                <c:pt idx="15">
                  <c:v>5.7903879559930509</c:v>
                </c:pt>
                <c:pt idx="16">
                  <c:v>5.7999834286187752</c:v>
                </c:pt>
                <c:pt idx="17">
                  <c:v>5.919828606867001</c:v>
                </c:pt>
                <c:pt idx="18">
                  <c:v>6.1467537456780645</c:v>
                </c:pt>
                <c:pt idx="19">
                  <c:v>6.3948840927258201</c:v>
                </c:pt>
                <c:pt idx="20">
                  <c:v>6.4574833426281959</c:v>
                </c:pt>
                <c:pt idx="21">
                  <c:v>6.5623974625396473</c:v>
                </c:pt>
                <c:pt idx="22">
                  <c:v>6.6308286167617867</c:v>
                </c:pt>
                <c:pt idx="23">
                  <c:v>6.727534839019703</c:v>
                </c:pt>
                <c:pt idx="24">
                  <c:v>6.7553874214686216</c:v>
                </c:pt>
                <c:pt idx="25">
                  <c:v>6.7649528786040873</c:v>
                </c:pt>
                <c:pt idx="26">
                  <c:v>6.7870232116193838</c:v>
                </c:pt>
                <c:pt idx="27">
                  <c:v>6.7973263849552508</c:v>
                </c:pt>
                <c:pt idx="28">
                  <c:v>6.838942894826828</c:v>
                </c:pt>
                <c:pt idx="29">
                  <c:v>6.8625616070871542</c:v>
                </c:pt>
                <c:pt idx="30">
                  <c:v>6.9985394352482961</c:v>
                </c:pt>
                <c:pt idx="31">
                  <c:v>7.0744449281671749</c:v>
                </c:pt>
                <c:pt idx="32">
                  <c:v>7.0789300702836631</c:v>
                </c:pt>
                <c:pt idx="33">
                  <c:v>7.241712262632765</c:v>
                </c:pt>
                <c:pt idx="34">
                  <c:v>7.4690205398064844</c:v>
                </c:pt>
                <c:pt idx="35">
                  <c:v>7.771401243424199</c:v>
                </c:pt>
                <c:pt idx="36">
                  <c:v>8.0404318860555932</c:v>
                </c:pt>
                <c:pt idx="37">
                  <c:v>8.0853816300129377</c:v>
                </c:pt>
                <c:pt idx="38">
                  <c:v>8.1659317328107139</c:v>
                </c:pt>
                <c:pt idx="39">
                  <c:v>8.320852055250457</c:v>
                </c:pt>
                <c:pt idx="40">
                  <c:v>8.3364595056479516</c:v>
                </c:pt>
                <c:pt idx="41">
                  <c:v>8.3718880810751273</c:v>
                </c:pt>
                <c:pt idx="42">
                  <c:v>8.4113132162758912</c:v>
                </c:pt>
                <c:pt idx="43">
                  <c:v>8.4433527786306417</c:v>
                </c:pt>
                <c:pt idx="44">
                  <c:v>8.4873632591474912</c:v>
                </c:pt>
                <c:pt idx="45">
                  <c:v>8.6580086580086579</c:v>
                </c:pt>
                <c:pt idx="46">
                  <c:v>8.70807063986903</c:v>
                </c:pt>
                <c:pt idx="47">
                  <c:v>8.7627059235892037</c:v>
                </c:pt>
                <c:pt idx="48">
                  <c:v>8.8268335740651587</c:v>
                </c:pt>
                <c:pt idx="49">
                  <c:v>8.8662307436551036</c:v>
                </c:pt>
                <c:pt idx="50">
                  <c:v>8.8762648677436538</c:v>
                </c:pt>
                <c:pt idx="51">
                  <c:v>8.9020771513353107</c:v>
                </c:pt>
                <c:pt idx="52">
                  <c:v>8.9401820546163844</c:v>
                </c:pt>
                <c:pt idx="53">
                  <c:v>9.0620752152242865</c:v>
                </c:pt>
                <c:pt idx="54">
                  <c:v>9.1053949465058057</c:v>
                </c:pt>
                <c:pt idx="55">
                  <c:v>9.2044707429322816</c:v>
                </c:pt>
                <c:pt idx="56">
                  <c:v>9.3178036605657244</c:v>
                </c:pt>
                <c:pt idx="57">
                  <c:v>9.3863663029449729</c:v>
                </c:pt>
                <c:pt idx="58">
                  <c:v>9.6035533147264491</c:v>
                </c:pt>
                <c:pt idx="59">
                  <c:v>9.6815834767641995</c:v>
                </c:pt>
                <c:pt idx="60">
                  <c:v>9.6982356671267116</c:v>
                </c:pt>
                <c:pt idx="61">
                  <c:v>9.7926267281105996</c:v>
                </c:pt>
                <c:pt idx="62">
                  <c:v>9.8360655737704921</c:v>
                </c:pt>
                <c:pt idx="63">
                  <c:v>9.8522167487684715</c:v>
                </c:pt>
                <c:pt idx="64">
                  <c:v>9.896955230831928</c:v>
                </c:pt>
                <c:pt idx="65">
                  <c:v>9.9354197714853445</c:v>
                </c:pt>
                <c:pt idx="66">
                  <c:v>10.346968338276884</c:v>
                </c:pt>
                <c:pt idx="67">
                  <c:v>10.381071845668064</c:v>
                </c:pt>
                <c:pt idx="68">
                  <c:v>10.408288782703316</c:v>
                </c:pt>
                <c:pt idx="69">
                  <c:v>10.464264536607486</c:v>
                </c:pt>
                <c:pt idx="70">
                  <c:v>10.474157031785039</c:v>
                </c:pt>
                <c:pt idx="71">
                  <c:v>10.545905707196031</c:v>
                </c:pt>
                <c:pt idx="72">
                  <c:v>10.567632850241544</c:v>
                </c:pt>
                <c:pt idx="73">
                  <c:v>10.624573119830007</c:v>
                </c:pt>
                <c:pt idx="74">
                  <c:v>10.62779928641919</c:v>
                </c:pt>
                <c:pt idx="75">
                  <c:v>10.80691642651297</c:v>
                </c:pt>
                <c:pt idx="76">
                  <c:v>10.855144132191532</c:v>
                </c:pt>
                <c:pt idx="77">
                  <c:v>11.194447554013209</c:v>
                </c:pt>
                <c:pt idx="78">
                  <c:v>11.224798169494452</c:v>
                </c:pt>
                <c:pt idx="79">
                  <c:v>11.235113474646093</c:v>
                </c:pt>
                <c:pt idx="80">
                  <c:v>11.235955056179776</c:v>
                </c:pt>
                <c:pt idx="81">
                  <c:v>11.551790527531766</c:v>
                </c:pt>
                <c:pt idx="82">
                  <c:v>11.608935742971887</c:v>
                </c:pt>
                <c:pt idx="83">
                  <c:v>11.768167107972932</c:v>
                </c:pt>
                <c:pt idx="84">
                  <c:v>11.857431819767037</c:v>
                </c:pt>
                <c:pt idx="85">
                  <c:v>11.881188118811881</c:v>
                </c:pt>
                <c:pt idx="86">
                  <c:v>12.027570893278439</c:v>
                </c:pt>
                <c:pt idx="87">
                  <c:v>12.048192771084338</c:v>
                </c:pt>
                <c:pt idx="88">
                  <c:v>12.061686913069698</c:v>
                </c:pt>
                <c:pt idx="89">
                  <c:v>12.064545317448347</c:v>
                </c:pt>
                <c:pt idx="90">
                  <c:v>12.25940909648155</c:v>
                </c:pt>
                <c:pt idx="91">
                  <c:v>12.339819648789748</c:v>
                </c:pt>
                <c:pt idx="92">
                  <c:v>12.548262548262548</c:v>
                </c:pt>
                <c:pt idx="93">
                  <c:v>12.638230647709319</c:v>
                </c:pt>
                <c:pt idx="94">
                  <c:v>12.877115526122148</c:v>
                </c:pt>
                <c:pt idx="95">
                  <c:v>13.042911177774879</c:v>
                </c:pt>
                <c:pt idx="96">
                  <c:v>13.123359580052494</c:v>
                </c:pt>
                <c:pt idx="97">
                  <c:v>13.22898901834526</c:v>
                </c:pt>
                <c:pt idx="98">
                  <c:v>13.291244392756273</c:v>
                </c:pt>
                <c:pt idx="99">
                  <c:v>13.4748189321206</c:v>
                </c:pt>
                <c:pt idx="100">
                  <c:v>13.603473227206946</c:v>
                </c:pt>
                <c:pt idx="101">
                  <c:v>13.714912681722591</c:v>
                </c:pt>
                <c:pt idx="102">
                  <c:v>14.060340307897622</c:v>
                </c:pt>
                <c:pt idx="103">
                  <c:v>14.091819328042719</c:v>
                </c:pt>
                <c:pt idx="104">
                  <c:v>14.215904042647713</c:v>
                </c:pt>
                <c:pt idx="105">
                  <c:v>14.492753623188406</c:v>
                </c:pt>
                <c:pt idx="106">
                  <c:v>14.802022943135563</c:v>
                </c:pt>
                <c:pt idx="107">
                  <c:v>14.859629570662845</c:v>
                </c:pt>
                <c:pt idx="108">
                  <c:v>14.928411481305558</c:v>
                </c:pt>
                <c:pt idx="109">
                  <c:v>14.944491887275831</c:v>
                </c:pt>
                <c:pt idx="110">
                  <c:v>15.021376574355815</c:v>
                </c:pt>
                <c:pt idx="111">
                  <c:v>15.108888194227362</c:v>
                </c:pt>
                <c:pt idx="112">
                  <c:v>15.120274914089348</c:v>
                </c:pt>
                <c:pt idx="113">
                  <c:v>15.138135486312603</c:v>
                </c:pt>
                <c:pt idx="114">
                  <c:v>15.193493609795334</c:v>
                </c:pt>
                <c:pt idx="115">
                  <c:v>15.199218325914668</c:v>
                </c:pt>
                <c:pt idx="116">
                  <c:v>15.261350629530714</c:v>
                </c:pt>
                <c:pt idx="117">
                  <c:v>15.498726890291156</c:v>
                </c:pt>
                <c:pt idx="118">
                  <c:v>15.50514117839073</c:v>
                </c:pt>
                <c:pt idx="119">
                  <c:v>15.517149125153834</c:v>
                </c:pt>
                <c:pt idx="120">
                  <c:v>15.574706676357595</c:v>
                </c:pt>
                <c:pt idx="121">
                  <c:v>15.583066401177387</c:v>
                </c:pt>
                <c:pt idx="122">
                  <c:v>15.802193716304146</c:v>
                </c:pt>
                <c:pt idx="123">
                  <c:v>15.925982102229638</c:v>
                </c:pt>
                <c:pt idx="124">
                  <c:v>16.148764374847076</c:v>
                </c:pt>
                <c:pt idx="125">
                  <c:v>16.278396758790333</c:v>
                </c:pt>
                <c:pt idx="126">
                  <c:v>16.433266647613603</c:v>
                </c:pt>
                <c:pt idx="127">
                  <c:v>16.804630609323457</c:v>
                </c:pt>
                <c:pt idx="128">
                  <c:v>17.029126902472772</c:v>
                </c:pt>
                <c:pt idx="129">
                  <c:v>17.14481655046291</c:v>
                </c:pt>
                <c:pt idx="130">
                  <c:v>17.17349417776661</c:v>
                </c:pt>
                <c:pt idx="131">
                  <c:v>17.562346329469616</c:v>
                </c:pt>
                <c:pt idx="132">
                  <c:v>17.87237499492262</c:v>
                </c:pt>
                <c:pt idx="133">
                  <c:v>18.816284639069451</c:v>
                </c:pt>
                <c:pt idx="134">
                  <c:v>18.946395563770793</c:v>
                </c:pt>
                <c:pt idx="135">
                  <c:v>19.09100043540878</c:v>
                </c:pt>
                <c:pt idx="136">
                  <c:v>19.374481040686412</c:v>
                </c:pt>
                <c:pt idx="137">
                  <c:v>19.805656990777994</c:v>
                </c:pt>
                <c:pt idx="138">
                  <c:v>20.003734030352334</c:v>
                </c:pt>
                <c:pt idx="139">
                  <c:v>20.801264716894785</c:v>
                </c:pt>
                <c:pt idx="140">
                  <c:v>20.966358524730772</c:v>
                </c:pt>
                <c:pt idx="141">
                  <c:v>21.041557075223565</c:v>
                </c:pt>
                <c:pt idx="142">
                  <c:v>21.070375052675939</c:v>
                </c:pt>
                <c:pt idx="143">
                  <c:v>21.702152618921929</c:v>
                </c:pt>
                <c:pt idx="144">
                  <c:v>21.825126176510707</c:v>
                </c:pt>
                <c:pt idx="145">
                  <c:v>21.872265966754156</c:v>
                </c:pt>
                <c:pt idx="146">
                  <c:v>22.170608108108109</c:v>
                </c:pt>
                <c:pt idx="147">
                  <c:v>22.230455724342349</c:v>
                </c:pt>
                <c:pt idx="148">
                  <c:v>22.5713253882268</c:v>
                </c:pt>
                <c:pt idx="149">
                  <c:v>22.818254603682945</c:v>
                </c:pt>
                <c:pt idx="150">
                  <c:v>23.376189681081982</c:v>
                </c:pt>
                <c:pt idx="151">
                  <c:v>23.739484956391596</c:v>
                </c:pt>
                <c:pt idx="152">
                  <c:v>24.266490183101698</c:v>
                </c:pt>
                <c:pt idx="153">
                  <c:v>24.554941682013503</c:v>
                </c:pt>
                <c:pt idx="154">
                  <c:v>24.634456452638272</c:v>
                </c:pt>
                <c:pt idx="155">
                  <c:v>25.248178114420149</c:v>
                </c:pt>
                <c:pt idx="156">
                  <c:v>25.865785313981892</c:v>
                </c:pt>
                <c:pt idx="157">
                  <c:v>26.356448241388712</c:v>
                </c:pt>
                <c:pt idx="158">
                  <c:v>26.870035958430474</c:v>
                </c:pt>
                <c:pt idx="159">
                  <c:v>27.620070584624827</c:v>
                </c:pt>
                <c:pt idx="160">
                  <c:v>28.699345654919071</c:v>
                </c:pt>
                <c:pt idx="161">
                  <c:v>30.913038678099586</c:v>
                </c:pt>
                <c:pt idx="162">
                  <c:v>31.05314523999645</c:v>
                </c:pt>
                <c:pt idx="163">
                  <c:v>32.001896408676068</c:v>
                </c:pt>
                <c:pt idx="164">
                  <c:v>33.489618218352312</c:v>
                </c:pt>
                <c:pt idx="165">
                  <c:v>33.733133433283363</c:v>
                </c:pt>
                <c:pt idx="166">
                  <c:v>33.733639184995276</c:v>
                </c:pt>
                <c:pt idx="167">
                  <c:v>34.200915888933977</c:v>
                </c:pt>
                <c:pt idx="168">
                  <c:v>37.334865020103386</c:v>
                </c:pt>
                <c:pt idx="169">
                  <c:v>49.586776859504134</c:v>
                </c:pt>
                <c:pt idx="170">
                  <c:v>50.095419847328237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2573048"/>
        <c:axId val="552573440"/>
      </c:scatterChart>
      <c:valAx>
        <c:axId val="5525730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High risk antibiotic use, days of therapy per 1,000 days present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573440"/>
        <c:crosses val="autoZero"/>
        <c:crossBetween val="midCat"/>
      </c:valAx>
      <c:valAx>
        <c:axId val="5525734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Community onset same hospital associated CDI per 10,000 admissions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5730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EF15-7640-45E4-BD46-0F181A7F2AF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2728-A52F-492A-BA42-B9389812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7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EF15-7640-45E4-BD46-0F181A7F2AF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2728-A52F-492A-BA42-B9389812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EF15-7640-45E4-BD46-0F181A7F2AF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2728-A52F-492A-BA42-B9389812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5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EF15-7640-45E4-BD46-0F181A7F2AF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2728-A52F-492A-BA42-B9389812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4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EF15-7640-45E4-BD46-0F181A7F2AF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2728-A52F-492A-BA42-B9389812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0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EF15-7640-45E4-BD46-0F181A7F2AF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2728-A52F-492A-BA42-B9389812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1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EF15-7640-45E4-BD46-0F181A7F2AF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2728-A52F-492A-BA42-B9389812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5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EF15-7640-45E4-BD46-0F181A7F2AF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2728-A52F-492A-BA42-B9389812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9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EF15-7640-45E4-BD46-0F181A7F2AF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2728-A52F-492A-BA42-B9389812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2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EF15-7640-45E4-BD46-0F181A7F2AF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2728-A52F-492A-BA42-B9389812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9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EF15-7640-45E4-BD46-0F181A7F2AF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2728-A52F-492A-BA42-B9389812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1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3EF15-7640-45E4-BD46-0F181A7F2AFE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02728-A52F-492A-BA42-B9389812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4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3277456"/>
              </p:ext>
            </p:extLst>
          </p:nvPr>
        </p:nvGraphicFramePr>
        <p:xfrm>
          <a:off x="1502228" y="1267097"/>
          <a:ext cx="6270171" cy="4167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0423" y="5839097"/>
            <a:ext cx="61917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Appendix B. Secondary analysis of correlation of high-risk antibiotic use and community-onset and same hospital associated </a:t>
            </a:r>
            <a:r>
              <a:rPr lang="en-US" sz="1100"/>
              <a:t>CDI </a:t>
            </a:r>
            <a:r>
              <a:rPr lang="en-US" sz="1100" smtClean="0"/>
              <a:t>(R=0.33</a:t>
            </a:r>
            <a:r>
              <a:rPr lang="en-US" sz="1100" dirty="0"/>
              <a:t>, </a:t>
            </a:r>
            <a:r>
              <a:rPr lang="en-US" sz="1100" i="1" dirty="0"/>
              <a:t>P</a:t>
            </a:r>
            <a:r>
              <a:rPr lang="en-US" sz="1100" dirty="0"/>
              <a:t>&lt;0.01)</a:t>
            </a:r>
          </a:p>
        </p:txBody>
      </p:sp>
    </p:spTree>
    <p:extLst>
      <p:ext uri="{BB962C8B-B14F-4D97-AF65-F5344CB8AC3E}">
        <p14:creationId xmlns:p14="http://schemas.microsoft.com/office/powerpoint/2010/main" val="30469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CareFusion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Ying Tabak</dc:creator>
  <cp:lastModifiedBy>Ying Tabak</cp:lastModifiedBy>
  <cp:revision>3</cp:revision>
  <dcterms:created xsi:type="dcterms:W3CDTF">2019-07-28T13:19:40Z</dcterms:created>
  <dcterms:modified xsi:type="dcterms:W3CDTF">2019-07-28T13:34:56Z</dcterms:modified>
</cp:coreProperties>
</file>