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ing.tabak\Documents\Pharma%20Projects\Nabriva\hosp%20level%20corr%20manuscript\171%20hosp%20data%20and%20corr%20figures%207-2-19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'HO and COHA corr plot'!$E$354:$E$523</c:f>
              <c:numCache>
                <c:formatCode>0.0</c:formatCode>
                <c:ptCount val="170"/>
                <c:pt idx="0">
                  <c:v>330.3267187813189</c:v>
                </c:pt>
                <c:pt idx="1">
                  <c:v>225.89392697231506</c:v>
                </c:pt>
                <c:pt idx="2">
                  <c:v>393.42090532522298</c:v>
                </c:pt>
                <c:pt idx="3">
                  <c:v>283.66669887589785</c:v>
                </c:pt>
                <c:pt idx="4">
                  <c:v>209.43537797786533</c:v>
                </c:pt>
                <c:pt idx="5">
                  <c:v>241.16067858570858</c:v>
                </c:pt>
                <c:pt idx="6">
                  <c:v>411.84687651542021</c:v>
                </c:pt>
                <c:pt idx="7">
                  <c:v>388.31886345698501</c:v>
                </c:pt>
                <c:pt idx="8">
                  <c:v>266.69881011829938</c:v>
                </c:pt>
                <c:pt idx="9">
                  <c:v>311.14902788379504</c:v>
                </c:pt>
                <c:pt idx="10">
                  <c:v>233.62458481702026</c:v>
                </c:pt>
                <c:pt idx="11">
                  <c:v>246.51638955769997</c:v>
                </c:pt>
                <c:pt idx="12">
                  <c:v>416.51047523845227</c:v>
                </c:pt>
                <c:pt idx="13">
                  <c:v>184.63430304453854</c:v>
                </c:pt>
                <c:pt idx="14">
                  <c:v>289.73464328344505</c:v>
                </c:pt>
                <c:pt idx="15">
                  <c:v>219.74349710982659</c:v>
                </c:pt>
                <c:pt idx="16">
                  <c:v>317.90687498391293</c:v>
                </c:pt>
                <c:pt idx="17">
                  <c:v>349.12081678956326</c:v>
                </c:pt>
                <c:pt idx="18">
                  <c:v>132.54549425789466</c:v>
                </c:pt>
                <c:pt idx="19">
                  <c:v>261.22891305133118</c:v>
                </c:pt>
                <c:pt idx="20">
                  <c:v>244.80023078032599</c:v>
                </c:pt>
                <c:pt idx="21">
                  <c:v>254.10319824630429</c:v>
                </c:pt>
                <c:pt idx="22">
                  <c:v>315.95345584027467</c:v>
                </c:pt>
                <c:pt idx="23">
                  <c:v>253.80600260983039</c:v>
                </c:pt>
                <c:pt idx="24">
                  <c:v>192.03563007597592</c:v>
                </c:pt>
                <c:pt idx="25">
                  <c:v>315.75368973776972</c:v>
                </c:pt>
                <c:pt idx="26">
                  <c:v>176.79132721791007</c:v>
                </c:pt>
                <c:pt idx="27">
                  <c:v>181.37954468229697</c:v>
                </c:pt>
                <c:pt idx="28">
                  <c:v>263.64970645792562</c:v>
                </c:pt>
                <c:pt idx="29">
                  <c:v>212.15092623012964</c:v>
                </c:pt>
                <c:pt idx="30">
                  <c:v>192.6057622173596</c:v>
                </c:pt>
                <c:pt idx="31">
                  <c:v>241.79513428881128</c:v>
                </c:pt>
                <c:pt idx="32">
                  <c:v>163.82652791717288</c:v>
                </c:pt>
                <c:pt idx="33">
                  <c:v>152.00525156619398</c:v>
                </c:pt>
                <c:pt idx="34">
                  <c:v>223.94086163356076</c:v>
                </c:pt>
                <c:pt idx="35">
                  <c:v>162.68988682442657</c:v>
                </c:pt>
                <c:pt idx="36">
                  <c:v>262.09939905575692</c:v>
                </c:pt>
                <c:pt idx="37">
                  <c:v>188.31411654721097</c:v>
                </c:pt>
                <c:pt idx="38">
                  <c:v>256.1576354679803</c:v>
                </c:pt>
                <c:pt idx="39">
                  <c:v>259.28381962864722</c:v>
                </c:pt>
                <c:pt idx="40">
                  <c:v>298.31308877583314</c:v>
                </c:pt>
                <c:pt idx="41">
                  <c:v>245.22989812803399</c:v>
                </c:pt>
                <c:pt idx="42">
                  <c:v>212.55283867071802</c:v>
                </c:pt>
                <c:pt idx="43">
                  <c:v>275.61190810757819</c:v>
                </c:pt>
                <c:pt idx="44">
                  <c:v>341.06255480853554</c:v>
                </c:pt>
                <c:pt idx="45">
                  <c:v>210.35165169736641</c:v>
                </c:pt>
                <c:pt idx="46">
                  <c:v>236.04970056528796</c:v>
                </c:pt>
                <c:pt idx="47">
                  <c:v>309.0963316433045</c:v>
                </c:pt>
                <c:pt idx="48">
                  <c:v>231.04836857497205</c:v>
                </c:pt>
                <c:pt idx="49">
                  <c:v>276.52828375835702</c:v>
                </c:pt>
                <c:pt idx="50">
                  <c:v>263.13898122360973</c:v>
                </c:pt>
                <c:pt idx="51">
                  <c:v>344.37424213415022</c:v>
                </c:pt>
                <c:pt idx="52">
                  <c:v>246.62227183494363</c:v>
                </c:pt>
                <c:pt idx="53">
                  <c:v>231.64421922923057</c:v>
                </c:pt>
                <c:pt idx="54">
                  <c:v>295.97227505177295</c:v>
                </c:pt>
                <c:pt idx="55">
                  <c:v>301.2311557788945</c:v>
                </c:pt>
                <c:pt idx="56">
                  <c:v>184.81206551195947</c:v>
                </c:pt>
                <c:pt idx="57">
                  <c:v>189.07306700132469</c:v>
                </c:pt>
                <c:pt idx="58">
                  <c:v>219.9065459206881</c:v>
                </c:pt>
                <c:pt idx="59">
                  <c:v>180.13772027305922</c:v>
                </c:pt>
                <c:pt idx="60">
                  <c:v>193.39016237811751</c:v>
                </c:pt>
                <c:pt idx="61">
                  <c:v>123.44869956993651</c:v>
                </c:pt>
                <c:pt idx="62">
                  <c:v>178.41658732317737</c:v>
                </c:pt>
                <c:pt idx="63">
                  <c:v>277.09994989640745</c:v>
                </c:pt>
                <c:pt idx="64">
                  <c:v>249.7082137820357</c:v>
                </c:pt>
                <c:pt idx="65">
                  <c:v>285.71428571428572</c:v>
                </c:pt>
                <c:pt idx="66">
                  <c:v>380.89747285480922</c:v>
                </c:pt>
                <c:pt idx="67">
                  <c:v>295.20207284748489</c:v>
                </c:pt>
                <c:pt idx="68">
                  <c:v>173.63376965695497</c:v>
                </c:pt>
                <c:pt idx="69">
                  <c:v>154.96955167947976</c:v>
                </c:pt>
                <c:pt idx="70">
                  <c:v>201.60024053719974</c:v>
                </c:pt>
                <c:pt idx="71">
                  <c:v>151.84871577758963</c:v>
                </c:pt>
                <c:pt idx="72">
                  <c:v>179.93072636915815</c:v>
                </c:pt>
                <c:pt idx="73">
                  <c:v>266.59528907922913</c:v>
                </c:pt>
                <c:pt idx="74">
                  <c:v>115.41478900220758</c:v>
                </c:pt>
                <c:pt idx="75">
                  <c:v>255.3964522333832</c:v>
                </c:pt>
                <c:pt idx="76">
                  <c:v>286.25591369323962</c:v>
                </c:pt>
                <c:pt idx="77">
                  <c:v>77.101225513847339</c:v>
                </c:pt>
                <c:pt idx="78">
                  <c:v>174.80126744121407</c:v>
                </c:pt>
                <c:pt idx="79">
                  <c:v>203.71786575680923</c:v>
                </c:pt>
                <c:pt idx="80">
                  <c:v>195.40188071809237</c:v>
                </c:pt>
                <c:pt idx="81">
                  <c:v>108.32423599065038</c:v>
                </c:pt>
                <c:pt idx="82">
                  <c:v>356.89239228007182</c:v>
                </c:pt>
                <c:pt idx="83">
                  <c:v>214.83954637013329</c:v>
                </c:pt>
                <c:pt idx="84">
                  <c:v>212.89668714765315</c:v>
                </c:pt>
                <c:pt idx="85">
                  <c:v>439.87004686834257</c:v>
                </c:pt>
                <c:pt idx="86">
                  <c:v>193.49895838713564</c:v>
                </c:pt>
                <c:pt idx="87">
                  <c:v>336.67226162759215</c:v>
                </c:pt>
                <c:pt idx="88">
                  <c:v>218.37815928896094</c:v>
                </c:pt>
                <c:pt idx="89">
                  <c:v>169.93492944796122</c:v>
                </c:pt>
                <c:pt idx="90">
                  <c:v>256.14218504966027</c:v>
                </c:pt>
                <c:pt idx="91">
                  <c:v>218.02841033610264</c:v>
                </c:pt>
                <c:pt idx="92">
                  <c:v>299.16968433373569</c:v>
                </c:pt>
                <c:pt idx="93">
                  <c:v>261.70293866734431</c:v>
                </c:pt>
                <c:pt idx="94">
                  <c:v>130.77945084145261</c:v>
                </c:pt>
                <c:pt idx="95">
                  <c:v>261.24257833584272</c:v>
                </c:pt>
                <c:pt idx="96">
                  <c:v>226.46913580246914</c:v>
                </c:pt>
                <c:pt idx="97">
                  <c:v>376.02041989560098</c:v>
                </c:pt>
                <c:pt idx="98">
                  <c:v>277.86930258099943</c:v>
                </c:pt>
                <c:pt idx="99">
                  <c:v>221.14687982998456</c:v>
                </c:pt>
                <c:pt idx="100">
                  <c:v>307.22777435703119</c:v>
                </c:pt>
                <c:pt idx="101">
                  <c:v>244.67662482122992</c:v>
                </c:pt>
                <c:pt idx="102">
                  <c:v>349.14166914166918</c:v>
                </c:pt>
                <c:pt idx="103">
                  <c:v>248.15237169420973</c:v>
                </c:pt>
                <c:pt idx="104">
                  <c:v>270.37023540558272</c:v>
                </c:pt>
                <c:pt idx="105">
                  <c:v>195.98896820718815</c:v>
                </c:pt>
                <c:pt idx="106">
                  <c:v>180.54305878085046</c:v>
                </c:pt>
                <c:pt idx="107">
                  <c:v>406.87767852532659</c:v>
                </c:pt>
                <c:pt idx="108">
                  <c:v>210.19721019721018</c:v>
                </c:pt>
                <c:pt idx="109">
                  <c:v>256.9882777276826</c:v>
                </c:pt>
                <c:pt idx="110">
                  <c:v>194.57059239075588</c:v>
                </c:pt>
                <c:pt idx="111">
                  <c:v>296.75196850393701</c:v>
                </c:pt>
                <c:pt idx="112">
                  <c:v>198.51979118482785</c:v>
                </c:pt>
                <c:pt idx="113">
                  <c:v>168.77673042960188</c:v>
                </c:pt>
                <c:pt idx="114">
                  <c:v>182.25095071038552</c:v>
                </c:pt>
                <c:pt idx="115">
                  <c:v>141.06216587403381</c:v>
                </c:pt>
                <c:pt idx="116">
                  <c:v>264.84882127037713</c:v>
                </c:pt>
                <c:pt idx="117">
                  <c:v>248.10321827580455</c:v>
                </c:pt>
                <c:pt idx="118">
                  <c:v>304.28163653663177</c:v>
                </c:pt>
                <c:pt idx="119">
                  <c:v>283.57685132164693</c:v>
                </c:pt>
                <c:pt idx="120">
                  <c:v>275.7824102084594</c:v>
                </c:pt>
                <c:pt idx="121">
                  <c:v>293.48556783328434</c:v>
                </c:pt>
                <c:pt idx="122">
                  <c:v>187.00335139008916</c:v>
                </c:pt>
                <c:pt idx="123">
                  <c:v>418.29195700129554</c:v>
                </c:pt>
                <c:pt idx="124">
                  <c:v>189.94283319167764</c:v>
                </c:pt>
                <c:pt idx="125">
                  <c:v>173.41695814738873</c:v>
                </c:pt>
                <c:pt idx="126">
                  <c:v>231.15636856721906</c:v>
                </c:pt>
                <c:pt idx="127">
                  <c:v>300.18305157747386</c:v>
                </c:pt>
                <c:pt idx="128">
                  <c:v>233.43940393496061</c:v>
                </c:pt>
                <c:pt idx="129">
                  <c:v>234.6750438824478</c:v>
                </c:pt>
                <c:pt idx="130">
                  <c:v>160.31187271954198</c:v>
                </c:pt>
                <c:pt idx="131">
                  <c:v>215.37145158043083</c:v>
                </c:pt>
                <c:pt idx="132">
                  <c:v>310.9842468987423</c:v>
                </c:pt>
                <c:pt idx="133">
                  <c:v>257.58266818700116</c:v>
                </c:pt>
                <c:pt idx="134">
                  <c:v>364.65339172106087</c:v>
                </c:pt>
                <c:pt idx="135">
                  <c:v>225.86895371481401</c:v>
                </c:pt>
                <c:pt idx="136">
                  <c:v>247.91585508375536</c:v>
                </c:pt>
                <c:pt idx="137">
                  <c:v>308.95739889097069</c:v>
                </c:pt>
                <c:pt idx="138">
                  <c:v>203.22865678340509</c:v>
                </c:pt>
                <c:pt idx="139">
                  <c:v>220.85718511406424</c:v>
                </c:pt>
                <c:pt idx="140">
                  <c:v>162.09723250727609</c:v>
                </c:pt>
                <c:pt idx="141">
                  <c:v>197.74804853899468</c:v>
                </c:pt>
                <c:pt idx="142">
                  <c:v>284.33207998363832</c:v>
                </c:pt>
                <c:pt idx="143">
                  <c:v>185.99974969755121</c:v>
                </c:pt>
                <c:pt idx="144">
                  <c:v>317.3807486070599</c:v>
                </c:pt>
                <c:pt idx="145">
                  <c:v>318.76039367855162</c:v>
                </c:pt>
                <c:pt idx="146">
                  <c:v>373.58879001195379</c:v>
                </c:pt>
                <c:pt idx="147">
                  <c:v>334.42413230495407</c:v>
                </c:pt>
                <c:pt idx="148">
                  <c:v>186.83660720847465</c:v>
                </c:pt>
                <c:pt idx="149">
                  <c:v>119.87997905674816</c:v>
                </c:pt>
                <c:pt idx="150">
                  <c:v>224.88901796456872</c:v>
                </c:pt>
                <c:pt idx="151">
                  <c:v>125.76714801444044</c:v>
                </c:pt>
                <c:pt idx="152">
                  <c:v>200.31265543949405</c:v>
                </c:pt>
                <c:pt idx="153">
                  <c:v>276.13147132599744</c:v>
                </c:pt>
                <c:pt idx="154">
                  <c:v>235.2236660877897</c:v>
                </c:pt>
                <c:pt idx="155">
                  <c:v>215.33467068894234</c:v>
                </c:pt>
                <c:pt idx="156">
                  <c:v>300.46012873117206</c:v>
                </c:pt>
                <c:pt idx="157">
                  <c:v>202.30550940289072</c:v>
                </c:pt>
                <c:pt idx="158">
                  <c:v>83.706404794570005</c:v>
                </c:pt>
                <c:pt idx="159">
                  <c:v>179.74375966423682</c:v>
                </c:pt>
                <c:pt idx="160">
                  <c:v>296.50947358019812</c:v>
                </c:pt>
                <c:pt idx="161">
                  <c:v>311.05639411776133</c:v>
                </c:pt>
                <c:pt idx="162">
                  <c:v>262.64964237606483</c:v>
                </c:pt>
                <c:pt idx="163">
                  <c:v>136.16061749273666</c:v>
                </c:pt>
                <c:pt idx="164">
                  <c:v>91.739218839534928</c:v>
                </c:pt>
                <c:pt idx="165">
                  <c:v>175.46613981548447</c:v>
                </c:pt>
                <c:pt idx="166">
                  <c:v>302.04833251623245</c:v>
                </c:pt>
                <c:pt idx="167">
                  <c:v>224.91927402293732</c:v>
                </c:pt>
                <c:pt idx="168">
                  <c:v>197.82526512664398</c:v>
                </c:pt>
                <c:pt idx="169">
                  <c:v>299.70141826324959</c:v>
                </c:pt>
              </c:numCache>
            </c:numRef>
          </c:xVal>
          <c:yVal>
            <c:numRef>
              <c:f>'HO and COHA corr plot'!$F$354:$F$523</c:f>
              <c:numCache>
                <c:formatCode>0.0</c:formatCode>
                <c:ptCount val="170"/>
                <c:pt idx="0">
                  <c:v>12.026458208057727</c:v>
                </c:pt>
                <c:pt idx="1">
                  <c:v>11.729835403922557</c:v>
                </c:pt>
                <c:pt idx="2">
                  <c:v>10.448930850468336</c:v>
                </c:pt>
                <c:pt idx="3">
                  <c:v>9.9848616613521433</c:v>
                </c:pt>
                <c:pt idx="4">
                  <c:v>9.2451161668944444</c:v>
                </c:pt>
                <c:pt idx="5">
                  <c:v>8.7108013937282234</c:v>
                </c:pt>
                <c:pt idx="6">
                  <c:v>8.5406367840883597</c:v>
                </c:pt>
                <c:pt idx="7">
                  <c:v>8.3859510655090759</c:v>
                </c:pt>
                <c:pt idx="8">
                  <c:v>7.9210648666333752</c:v>
                </c:pt>
                <c:pt idx="9">
                  <c:v>7.9026536751829735</c:v>
                </c:pt>
                <c:pt idx="10">
                  <c:v>7.7800053861575753</c:v>
                </c:pt>
                <c:pt idx="11">
                  <c:v>7.5833696703130036</c:v>
                </c:pt>
                <c:pt idx="12">
                  <c:v>7.4971885542921406</c:v>
                </c:pt>
                <c:pt idx="13">
                  <c:v>7.4610883517212319</c:v>
                </c:pt>
                <c:pt idx="14">
                  <c:v>7.345514645119823</c:v>
                </c:pt>
                <c:pt idx="15">
                  <c:v>7.2254335260115603</c:v>
                </c:pt>
                <c:pt idx="16">
                  <c:v>7.2070216982831843</c:v>
                </c:pt>
                <c:pt idx="17">
                  <c:v>6.9326274658095421</c:v>
                </c:pt>
                <c:pt idx="18">
                  <c:v>6.8974238122061413</c:v>
                </c:pt>
                <c:pt idx="19">
                  <c:v>6.718924972004479</c:v>
                </c:pt>
                <c:pt idx="20">
                  <c:v>6.6349343718448006</c:v>
                </c:pt>
                <c:pt idx="21">
                  <c:v>6.6044629306952958</c:v>
                </c:pt>
                <c:pt idx="22">
                  <c:v>6.5704414912782694</c:v>
                </c:pt>
                <c:pt idx="23">
                  <c:v>6.5245759025663332</c:v>
                </c:pt>
                <c:pt idx="24">
                  <c:v>6.492692872845736</c:v>
                </c:pt>
                <c:pt idx="25">
                  <c:v>6.4851521395772105</c:v>
                </c:pt>
                <c:pt idx="26">
                  <c:v>6.4147796523189431</c:v>
                </c:pt>
                <c:pt idx="27">
                  <c:v>6.3880394155623517</c:v>
                </c:pt>
                <c:pt idx="28">
                  <c:v>6.2622309197651669</c:v>
                </c:pt>
                <c:pt idx="29">
                  <c:v>6.1664434279360112</c:v>
                </c:pt>
                <c:pt idx="30">
                  <c:v>6.1542669584245075</c:v>
                </c:pt>
                <c:pt idx="31">
                  <c:v>6.0219197880284234</c:v>
                </c:pt>
                <c:pt idx="32">
                  <c:v>6.0218688922930639</c:v>
                </c:pt>
                <c:pt idx="33">
                  <c:v>5.9936353301018439</c:v>
                </c:pt>
                <c:pt idx="34">
                  <c:v>5.9364516980136441</c:v>
                </c:pt>
                <c:pt idx="35">
                  <c:v>5.9008654602675055</c:v>
                </c:pt>
                <c:pt idx="36">
                  <c:v>5.8244310901279324</c:v>
                </c:pt>
                <c:pt idx="37">
                  <c:v>5.7650358367092549</c:v>
                </c:pt>
                <c:pt idx="38">
                  <c:v>5.7198888707305118</c:v>
                </c:pt>
                <c:pt idx="39">
                  <c:v>5.7005910000465354</c:v>
                </c:pt>
                <c:pt idx="40">
                  <c:v>5.5986952605827511</c:v>
                </c:pt>
                <c:pt idx="41">
                  <c:v>5.5680597272434973</c:v>
                </c:pt>
                <c:pt idx="42">
                  <c:v>5.5594429054798846</c:v>
                </c:pt>
                <c:pt idx="43">
                  <c:v>5.5553740073853799</c:v>
                </c:pt>
                <c:pt idx="44">
                  <c:v>5.4808535515931016</c:v>
                </c:pt>
                <c:pt idx="45">
                  <c:v>5.4802861927233977</c:v>
                </c:pt>
                <c:pt idx="46">
                  <c:v>5.3730340851849778</c:v>
                </c:pt>
                <c:pt idx="47">
                  <c:v>5.3683268714583958</c:v>
                </c:pt>
                <c:pt idx="48">
                  <c:v>5.3589747515732418</c:v>
                </c:pt>
                <c:pt idx="49">
                  <c:v>5.2844389287001086</c:v>
                </c:pt>
                <c:pt idx="50">
                  <c:v>5.2406192914682723</c:v>
                </c:pt>
                <c:pt idx="51">
                  <c:v>5.1853979194588042</c:v>
                </c:pt>
                <c:pt idx="52">
                  <c:v>5.1323504882148399</c:v>
                </c:pt>
                <c:pt idx="53">
                  <c:v>5.1117926834689067</c:v>
                </c:pt>
                <c:pt idx="54">
                  <c:v>5.0716368708000514</c:v>
                </c:pt>
                <c:pt idx="55">
                  <c:v>5.025125628140704</c:v>
                </c:pt>
                <c:pt idx="56">
                  <c:v>5.0076587722398962</c:v>
                </c:pt>
                <c:pt idx="57">
                  <c:v>4.9675800041832252</c:v>
                </c:pt>
                <c:pt idx="58">
                  <c:v>4.9621635032874325</c:v>
                </c:pt>
                <c:pt idx="59">
                  <c:v>4.9611049372916334</c:v>
                </c:pt>
                <c:pt idx="60">
                  <c:v>4.9445224580210043</c:v>
                </c:pt>
                <c:pt idx="61">
                  <c:v>4.9150112635674787</c:v>
                </c:pt>
                <c:pt idx="62">
                  <c:v>4.8881256800870512</c:v>
                </c:pt>
                <c:pt idx="63">
                  <c:v>4.8749441412650478</c:v>
                </c:pt>
                <c:pt idx="64">
                  <c:v>4.8631036327384134</c:v>
                </c:pt>
                <c:pt idx="65">
                  <c:v>4.82780817508851</c:v>
                </c:pt>
                <c:pt idx="66">
                  <c:v>4.8044585375228213</c:v>
                </c:pt>
                <c:pt idx="67">
                  <c:v>4.7651666319206605</c:v>
                </c:pt>
                <c:pt idx="68">
                  <c:v>4.7343032257239006</c:v>
                </c:pt>
                <c:pt idx="69">
                  <c:v>4.6843570031137194</c:v>
                </c:pt>
                <c:pt idx="70">
                  <c:v>4.6771122172852699</c:v>
                </c:pt>
                <c:pt idx="71">
                  <c:v>4.6185820952967438</c:v>
                </c:pt>
                <c:pt idx="72">
                  <c:v>4.618242056121681</c:v>
                </c:pt>
                <c:pt idx="73">
                  <c:v>4.6149302222550395</c:v>
                </c:pt>
                <c:pt idx="74">
                  <c:v>4.5611282406816152</c:v>
                </c:pt>
                <c:pt idx="75">
                  <c:v>4.5415687112630909</c:v>
                </c:pt>
                <c:pt idx="76">
                  <c:v>4.5319892116549498</c:v>
                </c:pt>
                <c:pt idx="77">
                  <c:v>4.5032004889189103</c:v>
                </c:pt>
                <c:pt idx="78">
                  <c:v>4.4471621546500639</c:v>
                </c:pt>
                <c:pt idx="79">
                  <c:v>4.412024236719807</c:v>
                </c:pt>
                <c:pt idx="80">
                  <c:v>4.3653031157350988</c:v>
                </c:pt>
                <c:pt idx="81">
                  <c:v>4.3533296274219584</c:v>
                </c:pt>
                <c:pt idx="82">
                  <c:v>4.3480700179533214</c:v>
                </c:pt>
                <c:pt idx="83">
                  <c:v>4.2769239259402339</c:v>
                </c:pt>
                <c:pt idx="84">
                  <c:v>4.2756698549439411</c:v>
                </c:pt>
                <c:pt idx="85">
                  <c:v>4.260758414997869</c:v>
                </c:pt>
                <c:pt idx="86">
                  <c:v>4.2181016820756501</c:v>
                </c:pt>
                <c:pt idx="87">
                  <c:v>4.1511000415110004</c:v>
                </c:pt>
                <c:pt idx="88">
                  <c:v>4.1496578944828855</c:v>
                </c:pt>
                <c:pt idx="89">
                  <c:v>4.0669095024224635</c:v>
                </c:pt>
                <c:pt idx="90">
                  <c:v>4.0657489690422262</c:v>
                </c:pt>
                <c:pt idx="91">
                  <c:v>4.0344271113501886</c:v>
                </c:pt>
                <c:pt idx="92">
                  <c:v>4.0235560920297013</c:v>
                </c:pt>
                <c:pt idx="93">
                  <c:v>3.9932477810248126</c:v>
                </c:pt>
                <c:pt idx="94">
                  <c:v>3.9858281665190431</c:v>
                </c:pt>
                <c:pt idx="95">
                  <c:v>3.9771597397801202</c:v>
                </c:pt>
                <c:pt idx="96">
                  <c:v>3.9506172839506171</c:v>
                </c:pt>
                <c:pt idx="97">
                  <c:v>3.9092142479361649</c:v>
                </c:pt>
                <c:pt idx="98">
                  <c:v>3.8763446070355654</c:v>
                </c:pt>
                <c:pt idx="99">
                  <c:v>3.8036128284389492</c:v>
                </c:pt>
                <c:pt idx="100">
                  <c:v>3.7891346563728505</c:v>
                </c:pt>
                <c:pt idx="101">
                  <c:v>3.7740346416653425</c:v>
                </c:pt>
                <c:pt idx="102">
                  <c:v>3.6828036828036828</c:v>
                </c:pt>
                <c:pt idx="103">
                  <c:v>3.6765622273735632</c:v>
                </c:pt>
                <c:pt idx="104">
                  <c:v>3.6440492675460971</c:v>
                </c:pt>
                <c:pt idx="105">
                  <c:v>3.6384540936247007</c:v>
                </c:pt>
                <c:pt idx="106">
                  <c:v>3.6277109382644745</c:v>
                </c:pt>
                <c:pt idx="107">
                  <c:v>3.6143956214178758</c:v>
                </c:pt>
                <c:pt idx="108">
                  <c:v>3.6075036075036073</c:v>
                </c:pt>
                <c:pt idx="109">
                  <c:v>3.6068530207394049</c:v>
                </c:pt>
                <c:pt idx="110">
                  <c:v>3.5882082506363462</c:v>
                </c:pt>
                <c:pt idx="111">
                  <c:v>3.5790980672870436</c:v>
                </c:pt>
                <c:pt idx="112">
                  <c:v>3.5683605365756956</c:v>
                </c:pt>
                <c:pt idx="113">
                  <c:v>3.510862395472051</c:v>
                </c:pt>
                <c:pt idx="114">
                  <c:v>3.4989825327108823</c:v>
                </c:pt>
                <c:pt idx="115">
                  <c:v>3.405105388011759</c:v>
                </c:pt>
                <c:pt idx="116">
                  <c:v>3.3985476872882989</c:v>
                </c:pt>
                <c:pt idx="117">
                  <c:v>3.3350008337502084</c:v>
                </c:pt>
                <c:pt idx="118">
                  <c:v>3.3301617507136063</c:v>
                </c:pt>
                <c:pt idx="119">
                  <c:v>3.3248979441047712</c:v>
                </c:pt>
                <c:pt idx="120">
                  <c:v>3.3001485066828007</c:v>
                </c:pt>
                <c:pt idx="121">
                  <c:v>3.2561657073232215</c:v>
                </c:pt>
                <c:pt idx="122">
                  <c:v>3.1616887633581352</c:v>
                </c:pt>
                <c:pt idx="123">
                  <c:v>3.1513708463181485</c:v>
                </c:pt>
                <c:pt idx="124">
                  <c:v>3.1435923110060657</c:v>
                </c:pt>
                <c:pt idx="125">
                  <c:v>3.1359305270775542</c:v>
                </c:pt>
                <c:pt idx="126">
                  <c:v>3.1291967091281276</c:v>
                </c:pt>
                <c:pt idx="127">
                  <c:v>3.1226445569075052</c:v>
                </c:pt>
                <c:pt idx="128">
                  <c:v>3.1045054134813146</c:v>
                </c:pt>
                <c:pt idx="129">
                  <c:v>3.088721645911964</c:v>
                </c:pt>
                <c:pt idx="130">
                  <c:v>3.0653311052001859</c:v>
                </c:pt>
                <c:pt idx="131">
                  <c:v>3.0199315482182407</c:v>
                </c:pt>
                <c:pt idx="132">
                  <c:v>3.0046787139975102</c:v>
                </c:pt>
                <c:pt idx="133">
                  <c:v>2.993158494868871</c:v>
                </c:pt>
                <c:pt idx="134">
                  <c:v>2.9744691398826739</c:v>
                </c:pt>
                <c:pt idx="135">
                  <c:v>2.9506068414737294</c:v>
                </c:pt>
                <c:pt idx="136">
                  <c:v>2.9216984807167901</c:v>
                </c:pt>
                <c:pt idx="137">
                  <c:v>2.8388122409583829</c:v>
                </c:pt>
                <c:pt idx="138">
                  <c:v>2.8050884304127686</c:v>
                </c:pt>
                <c:pt idx="139">
                  <c:v>2.6427894278724575</c:v>
                </c:pt>
                <c:pt idx="140">
                  <c:v>2.5832228288012127</c:v>
                </c:pt>
                <c:pt idx="141">
                  <c:v>2.5328697414170254</c:v>
                </c:pt>
                <c:pt idx="142">
                  <c:v>2.5171876720733759</c:v>
                </c:pt>
                <c:pt idx="143">
                  <c:v>2.5030244879229069</c:v>
                </c:pt>
                <c:pt idx="144">
                  <c:v>2.4452867098667315</c:v>
                </c:pt>
                <c:pt idx="145">
                  <c:v>2.4055809477988936</c:v>
                </c:pt>
                <c:pt idx="146">
                  <c:v>2.3243458626643645</c:v>
                </c:pt>
                <c:pt idx="147">
                  <c:v>2.3175615544348855</c:v>
                </c:pt>
                <c:pt idx="148">
                  <c:v>2.3097355352812103</c:v>
                </c:pt>
                <c:pt idx="149">
                  <c:v>2.2822774443862688</c:v>
                </c:pt>
                <c:pt idx="150">
                  <c:v>2.2818736256897481</c:v>
                </c:pt>
                <c:pt idx="151">
                  <c:v>2.256317689530686</c:v>
                </c:pt>
                <c:pt idx="152">
                  <c:v>2.1317416329140908</c:v>
                </c:pt>
                <c:pt idx="153">
                  <c:v>2.0843365700444898</c:v>
                </c:pt>
                <c:pt idx="154">
                  <c:v>2.0360500628780169</c:v>
                </c:pt>
                <c:pt idx="155">
                  <c:v>1.9907201813086688</c:v>
                </c:pt>
                <c:pt idx="156">
                  <c:v>1.9663620990259953</c:v>
                </c:pt>
                <c:pt idx="157">
                  <c:v>1.7644204613959507</c:v>
                </c:pt>
                <c:pt idx="158">
                  <c:v>1.6697956531157485</c:v>
                </c:pt>
                <c:pt idx="159">
                  <c:v>1.5462778882261983</c:v>
                </c:pt>
                <c:pt idx="160">
                  <c:v>1.4821768236950668</c:v>
                </c:pt>
                <c:pt idx="161">
                  <c:v>1.4083959826718728</c:v>
                </c:pt>
                <c:pt idx="162">
                  <c:v>1.3280464436813446</c:v>
                </c:pt>
                <c:pt idx="163">
                  <c:v>1.3008976193573565</c:v>
                </c:pt>
                <c:pt idx="164">
                  <c:v>1.2939241021090964</c:v>
                </c:pt>
                <c:pt idx="165">
                  <c:v>1.2348074582370476</c:v>
                </c:pt>
                <c:pt idx="166">
                  <c:v>0.95660596204665838</c:v>
                </c:pt>
                <c:pt idx="167">
                  <c:v>0.79532982327771329</c:v>
                </c:pt>
                <c:pt idx="168">
                  <c:v>0.69639268588710479</c:v>
                </c:pt>
                <c:pt idx="169">
                  <c:v>0.55292914213043598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8995072"/>
        <c:axId val="478995856"/>
      </c:scatterChart>
      <c:valAx>
        <c:axId val="478995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High-risk antibiotic use per 1,000 days present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995856"/>
        <c:crosses val="autoZero"/>
        <c:crossBetween val="midCat"/>
      </c:valAx>
      <c:valAx>
        <c:axId val="4789958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Hospital onset CDI per 10,000 days present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995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1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6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0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0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2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1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7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7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C2CAA-0302-4EE7-9E03-C99E53A5FB13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6724-9EE6-46B6-B446-305C09501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5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133780"/>
              </p:ext>
            </p:extLst>
          </p:nvPr>
        </p:nvGraphicFramePr>
        <p:xfrm>
          <a:off x="1319349" y="1293223"/>
          <a:ext cx="6453051" cy="3971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77992" y="5839097"/>
            <a:ext cx="6535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Appendix </a:t>
            </a:r>
            <a:r>
              <a:rPr lang="en-US" sz="1100" dirty="0"/>
              <a:t>A. Secondary analysis of correlation of high-risk antibiotic use and hospital-onset CDI </a:t>
            </a:r>
            <a:r>
              <a:rPr lang="en-US" sz="1100" dirty="0" smtClean="0"/>
              <a:t>(R=0.18</a:t>
            </a:r>
            <a:r>
              <a:rPr lang="en-US" sz="1100" dirty="0"/>
              <a:t>, </a:t>
            </a:r>
            <a:r>
              <a:rPr lang="en-US" sz="1100" i="1" dirty="0"/>
              <a:t>P</a:t>
            </a:r>
            <a:r>
              <a:rPr lang="en-US" sz="1100" dirty="0"/>
              <a:t>&lt;0.05)</a:t>
            </a:r>
          </a:p>
        </p:txBody>
      </p:sp>
    </p:spTree>
    <p:extLst>
      <p:ext uri="{BB962C8B-B14F-4D97-AF65-F5344CB8AC3E}">
        <p14:creationId xmlns:p14="http://schemas.microsoft.com/office/powerpoint/2010/main" val="251540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CareFusion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Tabak</dc:creator>
  <cp:lastModifiedBy>Ying Tabak</cp:lastModifiedBy>
  <cp:revision>3</cp:revision>
  <dcterms:created xsi:type="dcterms:W3CDTF">2019-07-28T13:16:12Z</dcterms:created>
  <dcterms:modified xsi:type="dcterms:W3CDTF">2019-07-28T13:35:14Z</dcterms:modified>
</cp:coreProperties>
</file>