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0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82472-9581-4E07-AFFE-97F6F3A9FC64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D7106-DF3D-4894-BD97-529A120B48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9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050" dirty="0">
              <a:latin typeface="+mn-ea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D7106-DF3D-4894-BD97-529A120B481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9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C91D8-11ED-46B4-992E-185D6ECED117}" type="datetimeFigureOut">
              <a:rPr lang="de-DE" smtClean="0"/>
              <a:pPr/>
              <a:t>13.06.2014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680A1-88E2-416C-BDF5-16F503D672C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05064" y="8604448"/>
            <a:ext cx="249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Appendix 1  </a:t>
            </a:r>
            <a:r>
              <a:rPr lang="de-DE" sz="1200" dirty="0" smtClean="0"/>
              <a:t>Komatsu and Tsukamoto</a:t>
            </a:r>
            <a:endParaRPr lang="de-DE" sz="12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80728" y="827584"/>
          <a:ext cx="4401542" cy="3609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SPW 10.0 Graph" r:id="rId4" imgW="5347080" imgH="4385160" progId="SigmaPlotGraphicObject.9">
                  <p:embed/>
                </p:oleObj>
              </mc:Choice>
              <mc:Fallback>
                <p:oleObj name="SPW 10.0 Graph" r:id="rId4" imgW="5347080" imgH="4385160" progId="SigmaPlotGraphicObject.9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728" y="827584"/>
                        <a:ext cx="4401542" cy="3609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SPW 10.0 Graph</vt:lpstr>
      <vt:lpstr>PowerPoint プレゼンテーション</vt:lpstr>
    </vt:vector>
  </TitlesOfParts>
  <Company>Geozentrum Hannover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a</cp:lastModifiedBy>
  <cp:revision>12</cp:revision>
  <dcterms:created xsi:type="dcterms:W3CDTF">2014-05-22T14:00:40Z</dcterms:created>
  <dcterms:modified xsi:type="dcterms:W3CDTF">2014-06-13T07:56:13Z</dcterms:modified>
</cp:coreProperties>
</file>