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18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41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9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36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11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67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81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60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9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84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4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237AF-6E12-4AC9-9E1D-893E0DAA5AA2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8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 rot="16200000">
            <a:off x="-885353" y="3441765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Change in positive affect (post-pre)</a:t>
            </a:r>
            <a:endParaRPr lang="en-GB" sz="1000" dirty="0"/>
          </a:p>
        </p:txBody>
      </p:sp>
      <p:sp>
        <p:nvSpPr>
          <p:cNvPr id="7" name="Textfeld 6"/>
          <p:cNvSpPr txBox="1"/>
          <p:nvPr/>
        </p:nvSpPr>
        <p:spPr>
          <a:xfrm rot="16200000">
            <a:off x="5193208" y="3441765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Change in negative affect (post-pre)</a:t>
            </a:r>
            <a:endParaRPr lang="en-GB" sz="1000" dirty="0"/>
          </a:p>
        </p:txBody>
      </p:sp>
      <p:sp>
        <p:nvSpPr>
          <p:cNvPr id="8" name="Textfeld 7"/>
          <p:cNvSpPr txBox="1"/>
          <p:nvPr/>
        </p:nvSpPr>
        <p:spPr>
          <a:xfrm>
            <a:off x="1367618" y="1664284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a) Change in positive affect</a:t>
            </a:r>
            <a:endParaRPr lang="en-GB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7628126" y="165521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</a:t>
            </a:r>
            <a:r>
              <a:rPr lang="en-GB" sz="1400" dirty="0" smtClean="0"/>
              <a:t>) Change in </a:t>
            </a:r>
            <a:r>
              <a:rPr lang="en-GB" sz="1400" smtClean="0"/>
              <a:t>negative affect</a:t>
            </a:r>
            <a:endParaRPr lang="en-GB" sz="1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13" y="2257741"/>
            <a:ext cx="5287910" cy="287700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474" y="2406368"/>
            <a:ext cx="5336394" cy="2728382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442389" y="615298"/>
            <a:ext cx="330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Manipulation Check from Study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024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Luke</dc:creator>
  <cp:lastModifiedBy>Tobias Kube</cp:lastModifiedBy>
  <cp:revision>9</cp:revision>
  <dcterms:created xsi:type="dcterms:W3CDTF">2020-03-22T10:41:21Z</dcterms:created>
  <dcterms:modified xsi:type="dcterms:W3CDTF">2020-10-05T10:04:41Z</dcterms:modified>
</cp:coreProperties>
</file>