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11.01.2021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18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11.01.2021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41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11.01.2021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9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11.01.2021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36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11.01.2021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11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11.01.2021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67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11.01.2021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81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11.01.2021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60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11.01.2021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9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11.01.2021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84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37AF-6E12-4AC9-9E1D-893E0DAA5AA2}" type="datetimeFigureOut">
              <a:rPr lang="de-DE" smtClean="0"/>
              <a:t>11.01.2021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44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237AF-6E12-4AC9-9E1D-893E0DAA5AA2}" type="datetimeFigureOut">
              <a:rPr lang="de-DE" smtClean="0"/>
              <a:t>11.01.2021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EB206-C861-4CC7-B7F6-8D29A3AC22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88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23" y="2337673"/>
            <a:ext cx="4858773" cy="264844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472" y="2349458"/>
            <a:ext cx="5157005" cy="263666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 rot="16200000">
            <a:off x="-817343" y="3458856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Positive affect</a:t>
            </a:r>
            <a:endParaRPr lang="en-GB" sz="1000" dirty="0"/>
          </a:p>
        </p:txBody>
      </p:sp>
      <p:sp>
        <p:nvSpPr>
          <p:cNvPr id="7" name="Textfeld 6"/>
          <p:cNvSpPr txBox="1"/>
          <p:nvPr/>
        </p:nvSpPr>
        <p:spPr>
          <a:xfrm rot="16200000">
            <a:off x="5099206" y="3538786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Negative affect</a:t>
            </a:r>
            <a:endParaRPr lang="en-GB" sz="1000" dirty="0"/>
          </a:p>
        </p:txBody>
      </p:sp>
      <p:sp>
        <p:nvSpPr>
          <p:cNvPr id="8" name="Textfeld 7"/>
          <p:cNvSpPr txBox="1"/>
          <p:nvPr/>
        </p:nvSpPr>
        <p:spPr>
          <a:xfrm>
            <a:off x="929625" y="1655216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a) Changes in positive affect</a:t>
            </a:r>
            <a:endParaRPr lang="en-GB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6858455" y="1655216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</a:t>
            </a:r>
            <a:r>
              <a:rPr lang="en-GB" sz="1400" dirty="0" smtClean="0"/>
              <a:t>) Changes in negative affect</a:t>
            </a:r>
            <a:endParaRPr lang="en-GB" sz="1400" dirty="0"/>
          </a:p>
        </p:txBody>
      </p:sp>
      <p:cxnSp>
        <p:nvCxnSpPr>
          <p:cNvPr id="11" name="Gerader Verbinder 10"/>
          <p:cNvCxnSpPr/>
          <p:nvPr/>
        </p:nvCxnSpPr>
        <p:spPr>
          <a:xfrm flipV="1">
            <a:off x="929625" y="4449738"/>
            <a:ext cx="182880" cy="164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 flipV="1">
            <a:off x="929625" y="4532034"/>
            <a:ext cx="182880" cy="164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 flipV="1">
            <a:off x="6841363" y="4446574"/>
            <a:ext cx="182880" cy="164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 flipV="1">
            <a:off x="6841363" y="4528870"/>
            <a:ext cx="182880" cy="164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4002281" y="623843"/>
            <a:ext cx="4187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Manipulation Check from Study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024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Philipps-Universität Marburg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Luke</dc:creator>
  <cp:lastModifiedBy>Tobias Kube</cp:lastModifiedBy>
  <cp:revision>11</cp:revision>
  <dcterms:created xsi:type="dcterms:W3CDTF">2020-03-22T10:41:21Z</dcterms:created>
  <dcterms:modified xsi:type="dcterms:W3CDTF">2021-01-11T07:49:40Z</dcterms:modified>
</cp:coreProperties>
</file>