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68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8FBB8-9B6C-4B44-BB42-290E39B9BBDC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DFD33-5788-4717-8844-BD6A37D488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68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6DEB65-D839-405D-9BF3-58D0A58C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552707-1944-472B-9363-FDEF266DA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D6764B-3149-4BCD-B503-391F49CB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26E737-A727-40C0-805D-3DA8DE06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642DCB-4378-43E8-A1B2-73885DF1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68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3F472-4B42-42AB-B1C1-98A5E4F4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9FA679-C4F2-44C6-8F5A-17391FB4A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5E6C6B-5486-4860-9E26-530B9C7E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573799-0ECD-4815-9383-F88ED4FF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17D241-AF55-4D0D-8D2E-D0ECD985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57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4B14B2C-EF19-4CB8-9065-7C41B8E30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4354BD-39EC-40A4-84FE-74FA7CC3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94C067-ACFC-4F46-A0E5-2D28DB03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07A9BA-9A79-4A17-83EA-AF6AD6B0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183B1B-F803-43CF-A5BB-2A7B32C2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54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4E54E-6048-4FD3-A3D9-554C6FE21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3F625-1695-4168-B708-703C6DE3A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2DACD7-CDD7-429D-B8B6-25D3F230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306972-9763-484B-9DF6-669856CE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FC901D-EE8E-4EEB-99E5-DD36CA08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4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3FA098-16ED-40AC-B0DA-209046AE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2CFF30-297E-4BD6-9E63-28CC51477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B11364-9ED2-4976-A8A3-F3E84CA5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3B67FA-A69A-492A-98ED-2AA3F35D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03ACE2-63E3-44C1-986D-D91E994C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73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72856-3EE9-498F-BF19-53B00F2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F07C5B-DB8E-45E1-9881-A954029E3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D3695D-E679-4514-9A2B-19BA19474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1284B9-443C-48F6-9991-9833CA55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ECE8B5-831E-4590-BB45-0A909208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17FD69-7DFC-49CA-9A10-410654E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21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20D177-8B4C-4E94-80ED-6BDBF4ED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B177EC-71EB-47D0-8766-91DBB9154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ECF1B1-62D7-4A50-A5F3-42A263E8C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805438-1544-4499-807F-08B73AF80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4129B5-1A62-4450-930D-3CA1245A4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6833EC9-8E0F-4890-868D-7E8C61AF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90C56D-199E-4E74-8ED4-2312CBAC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0915F92-38D6-416E-B7F4-B03DFD39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33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D78594-7112-468E-A15F-0D717F83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E164255-3584-43F6-B99F-0C0BDE77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A1791A-5616-410F-9C2C-F20640A4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ADBAA3-3F43-4ABC-957F-D2D68575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65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BB1B337-8653-4F42-AF67-1A0E3998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915B98-9202-4436-8BE5-7CAF2539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EC6996-2A2B-4B67-B894-DF225EE5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1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64CDA2-3B49-44BD-A3B6-ACA94586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91963-2E23-4E1C-B11B-1881D40F4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D2B0C7-EE42-4933-A2BF-F99024AB0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B06DD9-36B1-4AA6-B82D-FE1103F4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996109-1B40-43F0-AD14-C115FAFA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AB76EA-7F6A-4AEB-84E9-DFE9AA16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68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2A86F3-1003-4A1C-8647-FEEC44A5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A0DF84-9077-43B6-B358-87254B262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A1993D-8786-493F-955B-E27523CD3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A3B69C-639F-4681-A55E-730A996B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75921C-69C5-4886-8C9D-66F262AD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3B75A9-637B-427D-834E-C0EEAB57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43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1D54DC8-17E0-4B85-AC2A-A98D6DE0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7B100B-BA53-483E-BC7C-179D98581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597060-7F8A-42F9-8556-84BC08534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ECB9-2F1F-4BBC-BDA6-0964F3E96E29}" type="datetimeFigureOut">
              <a:rPr lang="zh-CN" altLang="en-US" smtClean="0"/>
              <a:t>2019/12/15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5CF70A-BA8B-4FC2-9CAE-F0DE018AD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DCE0B3-14AF-40F3-8CAA-A25C07F5E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8436-6DBA-4191-BD1A-3FB9A604C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69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3966C71-FD47-4DCF-8150-F8B30F1266DF}"/>
              </a:ext>
            </a:extLst>
          </p:cNvPr>
          <p:cNvSpPr txBox="1"/>
          <p:nvPr/>
        </p:nvSpPr>
        <p:spPr>
          <a:xfrm>
            <a:off x="2171575" y="6233648"/>
            <a:ext cx="938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1. Workflow of gene prioritization on the colocalization analysis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1183EF0-A0A9-4A76-8014-57BFFF959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84" y="252864"/>
            <a:ext cx="8914157" cy="634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8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44ABD7F-DDAB-4895-9CBC-8A00E3017890}"/>
              </a:ext>
            </a:extLst>
          </p:cNvPr>
          <p:cNvGrpSpPr/>
          <p:nvPr/>
        </p:nvGrpSpPr>
        <p:grpSpPr>
          <a:xfrm>
            <a:off x="1568357" y="351436"/>
            <a:ext cx="9581015" cy="5493359"/>
            <a:chOff x="0" y="2183228"/>
            <a:chExt cx="8001358" cy="4417837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7EC7861F-4730-476D-ADA9-C7D87F6DA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917" y="4188243"/>
              <a:ext cx="3445441" cy="2412822"/>
            </a:xfrm>
            <a:prstGeom prst="rect">
              <a:avLst/>
            </a:prstGeom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A5DE713F-4667-43D4-8FEA-97C00C9A3E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09" t="3131" r="1515" b="7778"/>
            <a:stretch/>
          </p:blipFill>
          <p:spPr>
            <a:xfrm>
              <a:off x="0" y="2183228"/>
              <a:ext cx="4555916" cy="4417837"/>
            </a:xfrm>
            <a:prstGeom prst="rect">
              <a:avLst/>
            </a:prstGeom>
          </p:spPr>
        </p:pic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1A7882B2-00BC-42B8-9C0B-9AD4EB1DB4B3}"/>
              </a:ext>
            </a:extLst>
          </p:cNvPr>
          <p:cNvSpPr/>
          <p:nvPr/>
        </p:nvSpPr>
        <p:spPr>
          <a:xfrm>
            <a:off x="1443038" y="6061880"/>
            <a:ext cx="10431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Supplementary figure 2. Chord plot displaying the relationship between the prioritized genes and the most functionally relevant GO enriched terms and KEGG pathways.</a:t>
            </a:r>
          </a:p>
        </p:txBody>
      </p:sp>
    </p:spTree>
    <p:extLst>
      <p:ext uri="{BB962C8B-B14F-4D97-AF65-F5344CB8AC3E}">
        <p14:creationId xmlns:p14="http://schemas.microsoft.com/office/powerpoint/2010/main" val="251025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181A338A-F8E4-4FFF-B893-BC219DFF4990}"/>
              </a:ext>
            </a:extLst>
          </p:cNvPr>
          <p:cNvGrpSpPr/>
          <p:nvPr/>
        </p:nvGrpSpPr>
        <p:grpSpPr>
          <a:xfrm>
            <a:off x="2147244" y="557399"/>
            <a:ext cx="7666678" cy="5127365"/>
            <a:chOff x="2147244" y="557399"/>
            <a:chExt cx="7666678" cy="512736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D6079C5-309A-4148-BD34-32AADFAC4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9543" y="557399"/>
              <a:ext cx="7554379" cy="4896533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676D9E8-41ED-4B12-A7B5-BEBB0603C099}"/>
                </a:ext>
              </a:extLst>
            </p:cNvPr>
            <p:cNvSpPr txBox="1"/>
            <p:nvPr/>
          </p:nvSpPr>
          <p:spPr>
            <a:xfrm>
              <a:off x="3420533" y="5223099"/>
              <a:ext cx="2006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Z-score</a:t>
              </a:r>
            </a:p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UKBB cur tob smk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97A75F1-7B9E-40CC-A15B-86F1682947D7}"/>
                </a:ext>
              </a:extLst>
            </p:cNvPr>
            <p:cNvSpPr txBox="1"/>
            <p:nvPr/>
          </p:nvSpPr>
          <p:spPr>
            <a:xfrm>
              <a:off x="6942666" y="5223099"/>
              <a:ext cx="2006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Z-score</a:t>
              </a:r>
            </a:p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UKBB past tob smk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D1AA7A7C-1124-44D0-8092-96E095B38EAA}"/>
                </a:ext>
              </a:extLst>
            </p:cNvPr>
            <p:cNvSpPr txBox="1"/>
            <p:nvPr/>
          </p:nvSpPr>
          <p:spPr>
            <a:xfrm rot="16200000">
              <a:off x="1374777" y="2571625"/>
              <a:ext cx="2006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Z-score</a:t>
              </a:r>
            </a:p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Liu’s smkCes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F544642-8874-409B-8DAC-715E3B38CBB0}"/>
                </a:ext>
              </a:extLst>
            </p:cNvPr>
            <p:cNvSpPr txBox="1"/>
            <p:nvPr/>
          </p:nvSpPr>
          <p:spPr>
            <a:xfrm>
              <a:off x="6065961" y="1818793"/>
              <a:ext cx="290909" cy="1703338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AACFC526-B970-4666-9001-BB498C596FB0}"/>
                </a:ext>
              </a:extLst>
            </p:cNvPr>
            <p:cNvSpPr txBox="1"/>
            <p:nvPr/>
          </p:nvSpPr>
          <p:spPr>
            <a:xfrm rot="16200000">
              <a:off x="5198879" y="2663227"/>
              <a:ext cx="200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Z-score</a:t>
              </a:r>
            </a:p>
            <a:p>
              <a:pPr algn="ctr"/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Liu’s smkInt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A3EFEA43-37B4-41B3-8081-F3D7519DF2E9}"/>
              </a:ext>
            </a:extLst>
          </p:cNvPr>
          <p:cNvSpPr txBox="1"/>
          <p:nvPr/>
        </p:nvSpPr>
        <p:spPr>
          <a:xfrm>
            <a:off x="2729923" y="630322"/>
            <a:ext cx="1603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r=0.91, P=1.05e-9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AB62E5F-31B8-444A-BBD2-9A1752A63EBA}"/>
              </a:ext>
            </a:extLst>
          </p:cNvPr>
          <p:cNvSpPr txBox="1"/>
          <p:nvPr/>
        </p:nvSpPr>
        <p:spPr>
          <a:xfrm>
            <a:off x="8407822" y="630321"/>
            <a:ext cx="140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r=-0.97, P=2.2e-16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FC641C8-546F-46F7-8F0B-D5D90B6693C8}"/>
              </a:ext>
            </a:extLst>
          </p:cNvPr>
          <p:cNvSpPr/>
          <p:nvPr/>
        </p:nvSpPr>
        <p:spPr>
          <a:xfrm>
            <a:off x="910442" y="5770188"/>
            <a:ext cx="112815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Supplementary figure 3. Comparison of the GWAS SNPs Z statistics between data from current study and Liu’s findings.   </a:t>
            </a:r>
          </a:p>
        </p:txBody>
      </p:sp>
    </p:spTree>
    <p:extLst>
      <p:ext uri="{BB962C8B-B14F-4D97-AF65-F5344CB8AC3E}">
        <p14:creationId xmlns:p14="http://schemas.microsoft.com/office/powerpoint/2010/main" val="240055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87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Times New Roman</vt:lpstr>
      <vt:lpstr>Office 主题​​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 英豪</dc:creator>
  <cp:lastModifiedBy>Happy</cp:lastModifiedBy>
  <cp:revision>40</cp:revision>
  <dcterms:created xsi:type="dcterms:W3CDTF">2019-06-11T10:11:34Z</dcterms:created>
  <dcterms:modified xsi:type="dcterms:W3CDTF">2019-12-15T22:13:46Z</dcterms:modified>
</cp:coreProperties>
</file>