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B8B7-71DC-4925-8C5B-821F5EB6795B}" type="datetimeFigureOut">
              <a:rPr lang="en-GB" smtClean="0"/>
              <a:t>19/12/2017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1A77-5627-4DA0-AE46-CE8366A7A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904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B8B7-71DC-4925-8C5B-821F5EB6795B}" type="datetimeFigureOut">
              <a:rPr lang="en-GB" smtClean="0"/>
              <a:t>19/12/2017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1A77-5627-4DA0-AE46-CE8366A7A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097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B8B7-71DC-4925-8C5B-821F5EB6795B}" type="datetimeFigureOut">
              <a:rPr lang="en-GB" smtClean="0"/>
              <a:t>19/12/2017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1A77-5627-4DA0-AE46-CE8366A7A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426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B8B7-71DC-4925-8C5B-821F5EB6795B}" type="datetimeFigureOut">
              <a:rPr lang="en-GB" smtClean="0"/>
              <a:t>19/12/2017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1A77-5627-4DA0-AE46-CE8366A7A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619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B8B7-71DC-4925-8C5B-821F5EB6795B}" type="datetimeFigureOut">
              <a:rPr lang="en-GB" smtClean="0"/>
              <a:t>19/12/2017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1A77-5627-4DA0-AE46-CE8366A7A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48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B8B7-71DC-4925-8C5B-821F5EB6795B}" type="datetimeFigureOut">
              <a:rPr lang="en-GB" smtClean="0"/>
              <a:t>19/12/2017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1A77-5627-4DA0-AE46-CE8366A7A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048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B8B7-71DC-4925-8C5B-821F5EB6795B}" type="datetimeFigureOut">
              <a:rPr lang="en-GB" smtClean="0"/>
              <a:t>19/12/2017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1A77-5627-4DA0-AE46-CE8366A7A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094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B8B7-71DC-4925-8C5B-821F5EB6795B}" type="datetimeFigureOut">
              <a:rPr lang="en-GB" smtClean="0"/>
              <a:t>19/12/2017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1A77-5627-4DA0-AE46-CE8366A7A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278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B8B7-71DC-4925-8C5B-821F5EB6795B}" type="datetimeFigureOut">
              <a:rPr lang="en-GB" smtClean="0"/>
              <a:t>19/12/2017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1A77-5627-4DA0-AE46-CE8366A7A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560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B8B7-71DC-4925-8C5B-821F5EB6795B}" type="datetimeFigureOut">
              <a:rPr lang="en-GB" smtClean="0"/>
              <a:t>19/12/2017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1A77-5627-4DA0-AE46-CE8366A7A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190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B8B7-71DC-4925-8C5B-821F5EB6795B}" type="datetimeFigureOut">
              <a:rPr lang="en-GB" smtClean="0"/>
              <a:t>19/12/2017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1A77-5627-4DA0-AE46-CE8366A7A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95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DB8B7-71DC-4925-8C5B-821F5EB6795B}" type="datetimeFigureOut">
              <a:rPr lang="en-GB" smtClean="0"/>
              <a:t>19/12/2017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81A77-5627-4DA0-AE46-CE8366A7A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560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69762" y="437882"/>
            <a:ext cx="831136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Between-persons </a:t>
            </a:r>
            <a:r>
              <a:rPr lang="en-US" sz="2800" dirty="0" smtClean="0"/>
              <a:t>PTSD symptoms network based </a:t>
            </a:r>
            <a:r>
              <a:rPr lang="en-US" sz="2800" smtClean="0"/>
              <a:t>on participant </a:t>
            </a:r>
            <a:r>
              <a:rPr lang="en-US" sz="2800" dirty="0" smtClean="0"/>
              <a:t>mean edge weight scores</a:t>
            </a:r>
            <a:endParaRPr lang="en-GB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123" y="1689300"/>
            <a:ext cx="5013049" cy="394381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33524" y="1689300"/>
            <a:ext cx="2950362" cy="3949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701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1372</TotalTime>
  <Words>11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Haifa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Talya</dc:creator>
  <cp:lastModifiedBy>Talya Greene</cp:lastModifiedBy>
  <cp:revision>29</cp:revision>
  <dcterms:created xsi:type="dcterms:W3CDTF">2017-07-10T10:25:35Z</dcterms:created>
  <dcterms:modified xsi:type="dcterms:W3CDTF">2017-12-19T13:24:37Z</dcterms:modified>
</cp:coreProperties>
</file>