
<file path=[Content_Types].xml><?xml version="1.0" encoding="utf-8"?>
<Types xmlns="http://schemas.openxmlformats.org/package/2006/content-types"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吉兰泰凹陷模拟动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948055"/>
            <a:ext cx="10057765" cy="15741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3</cp:revision>
  <dcterms:created xsi:type="dcterms:W3CDTF">2021-04-28T16:32:00Z</dcterms:created>
  <dcterms:modified xsi:type="dcterms:W3CDTF">2021-05-13T23:17:10Z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