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182" autoAdjust="0"/>
    <p:restoredTop sz="94660"/>
  </p:normalViewPr>
  <p:slideViewPr>
    <p:cSldViewPr snapToGrid="0">
      <p:cViewPr>
        <p:scale>
          <a:sx n="100" d="100"/>
          <a:sy n="100" d="100"/>
        </p:scale>
        <p:origin x="175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50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75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72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27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13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86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04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0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11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69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ED33A-4533-44CD-9090-5558F665C8AF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2214-5566-41E8-83C9-DCC46B10A9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20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-107300" y="180551"/>
            <a:ext cx="7131693" cy="3362885"/>
            <a:chOff x="-107300" y="180551"/>
            <a:chExt cx="7131693" cy="3362885"/>
          </a:xfrm>
        </p:grpSpPr>
        <p:sp>
          <p:nvSpPr>
            <p:cNvPr id="14" name="ZoneTexte 13"/>
            <p:cNvSpPr txBox="1"/>
            <p:nvPr/>
          </p:nvSpPr>
          <p:spPr>
            <a:xfrm>
              <a:off x="-78740" y="1378660"/>
              <a:ext cx="55616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b="1" dirty="0" smtClean="0"/>
                <a:t>No </a:t>
              </a:r>
              <a:r>
                <a:rPr lang="fr-FR" sz="700" b="1" dirty="0" err="1" smtClean="0"/>
                <a:t>Stain</a:t>
              </a:r>
              <a:endParaRPr lang="fr-FR" sz="700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829" y="779810"/>
              <a:ext cx="43547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b="1" dirty="0" smtClean="0"/>
                <a:t>Stim1</a:t>
              </a:r>
              <a:endParaRPr lang="fr-FR" sz="700" b="1" dirty="0"/>
            </a:p>
          </p:txBody>
        </p:sp>
        <p:cxnSp>
          <p:nvCxnSpPr>
            <p:cNvPr id="16" name="Connecteur droit 15"/>
            <p:cNvCxnSpPr/>
            <p:nvPr/>
          </p:nvCxnSpPr>
          <p:spPr>
            <a:xfrm>
              <a:off x="388794" y="770821"/>
              <a:ext cx="10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339690" y="537841"/>
              <a:ext cx="119702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 smtClean="0"/>
                <a:t>Control </a:t>
              </a:r>
              <a:r>
                <a:rPr lang="fr-FR" sz="900" dirty="0" err="1" smtClean="0"/>
                <a:t>diet</a:t>
              </a:r>
              <a:endParaRPr lang="fr-FR" sz="90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1725546" y="770821"/>
              <a:ext cx="1152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1676217" y="533226"/>
              <a:ext cx="119702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 err="1" smtClean="0"/>
                <a:t>Vegetable</a:t>
              </a:r>
              <a:r>
                <a:rPr lang="fr-FR" sz="900" dirty="0" smtClean="0"/>
                <a:t> </a:t>
              </a:r>
              <a:r>
                <a:rPr lang="fr-FR" sz="900" dirty="0" err="1" smtClean="0"/>
                <a:t>diet</a:t>
              </a:r>
              <a:endParaRPr lang="fr-FR" sz="900" dirty="0"/>
            </a:p>
          </p:txBody>
        </p:sp>
        <p:grpSp>
          <p:nvGrpSpPr>
            <p:cNvPr id="29" name="Groupe 28"/>
            <p:cNvGrpSpPr/>
            <p:nvPr/>
          </p:nvGrpSpPr>
          <p:grpSpPr>
            <a:xfrm>
              <a:off x="3468098" y="540354"/>
              <a:ext cx="3556295" cy="745623"/>
              <a:chOff x="3468098" y="545434"/>
              <a:chExt cx="3556295" cy="745623"/>
            </a:xfrm>
          </p:grpSpPr>
          <p:sp>
            <p:nvSpPr>
              <p:cNvPr id="4" name="ZoneTexte 3"/>
              <p:cNvSpPr txBox="1"/>
              <p:nvPr/>
            </p:nvSpPr>
            <p:spPr>
              <a:xfrm>
                <a:off x="3535488" y="813146"/>
                <a:ext cx="435473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 smtClean="0"/>
                  <a:t>Orai1</a:t>
                </a:r>
                <a:endParaRPr lang="fr-FR" sz="700" b="1" dirty="0"/>
              </a:p>
            </p:txBody>
          </p:sp>
          <p:sp>
            <p:nvSpPr>
              <p:cNvPr id="5" name="ZoneTexte 4"/>
              <p:cNvSpPr txBox="1"/>
              <p:nvPr/>
            </p:nvSpPr>
            <p:spPr>
              <a:xfrm>
                <a:off x="3468098" y="1091002"/>
                <a:ext cx="55616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 err="1" smtClean="0"/>
                  <a:t>Tubulin</a:t>
                </a:r>
                <a:endParaRPr lang="fr-FR" sz="700" b="1" dirty="0"/>
              </a:p>
            </p:txBody>
          </p:sp>
          <p:cxnSp>
            <p:nvCxnSpPr>
              <p:cNvPr id="6" name="Connecteur droit 5"/>
              <p:cNvCxnSpPr/>
              <p:nvPr/>
            </p:nvCxnSpPr>
            <p:spPr>
              <a:xfrm>
                <a:off x="3893263" y="778410"/>
                <a:ext cx="1116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ZoneTexte 6"/>
              <p:cNvSpPr txBox="1"/>
              <p:nvPr/>
            </p:nvSpPr>
            <p:spPr>
              <a:xfrm>
                <a:off x="3848915" y="545434"/>
                <a:ext cx="119702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smtClean="0"/>
                  <a:t>Control </a:t>
                </a:r>
                <a:r>
                  <a:rPr lang="fr-FR" sz="900" dirty="0" err="1" smtClean="0"/>
                  <a:t>diet</a:t>
                </a:r>
                <a:endParaRPr lang="fr-FR" sz="900" dirty="0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5224300" y="778410"/>
                <a:ext cx="1152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ZoneTexte 8"/>
              <p:cNvSpPr txBox="1"/>
              <p:nvPr/>
            </p:nvSpPr>
            <p:spPr>
              <a:xfrm>
                <a:off x="5187007" y="545583"/>
                <a:ext cx="119702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err="1" smtClean="0"/>
                  <a:t>Vegetable</a:t>
                </a:r>
                <a:r>
                  <a:rPr lang="fr-FR" sz="900" dirty="0" smtClean="0"/>
                  <a:t> </a:t>
                </a:r>
                <a:r>
                  <a:rPr lang="fr-FR" sz="900" dirty="0" err="1" smtClean="0"/>
                  <a:t>diet</a:t>
                </a:r>
                <a:endParaRPr lang="fr-FR" sz="900" dirty="0"/>
              </a:p>
            </p:txBody>
          </p:sp>
          <p:cxnSp>
            <p:nvCxnSpPr>
              <p:cNvPr id="10" name="Connecteur droit avec flèche 9"/>
              <p:cNvCxnSpPr/>
              <p:nvPr/>
            </p:nvCxnSpPr>
            <p:spPr>
              <a:xfrm flipH="1">
                <a:off x="6409984" y="970355"/>
                <a:ext cx="1674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ZoneTexte 10"/>
              <p:cNvSpPr txBox="1"/>
              <p:nvPr/>
            </p:nvSpPr>
            <p:spPr>
              <a:xfrm>
                <a:off x="6499504" y="859172"/>
                <a:ext cx="524889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/>
                  <a:t>5</a:t>
                </a:r>
                <a:r>
                  <a:rPr lang="fr-FR" sz="700" b="1" dirty="0" smtClean="0"/>
                  <a:t>0 kDa</a:t>
                </a:r>
                <a:endParaRPr lang="fr-FR" sz="700" b="1" dirty="0"/>
              </a:p>
            </p:txBody>
          </p:sp>
          <p:pic>
            <p:nvPicPr>
              <p:cNvPr id="12" name="Imag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701" t="52312" r="18728" b="43906"/>
              <a:stretch/>
            </p:blipFill>
            <p:spPr>
              <a:xfrm>
                <a:off x="3878549" y="858728"/>
                <a:ext cx="2520000" cy="112835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13" name="Imag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708" t="83489" r="18188" b="13847"/>
              <a:stretch/>
            </p:blipFill>
            <p:spPr>
              <a:xfrm>
                <a:off x="3873469" y="1147826"/>
                <a:ext cx="2520000" cy="8247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cxnSp>
            <p:nvCxnSpPr>
              <p:cNvPr id="20" name="Connecteur droit avec flèche 19"/>
              <p:cNvCxnSpPr/>
              <p:nvPr/>
            </p:nvCxnSpPr>
            <p:spPr>
              <a:xfrm flipH="1">
                <a:off x="6404373" y="1184208"/>
                <a:ext cx="1674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ZoneTexte 20"/>
              <p:cNvSpPr txBox="1"/>
              <p:nvPr/>
            </p:nvSpPr>
            <p:spPr>
              <a:xfrm>
                <a:off x="6489660" y="1073025"/>
                <a:ext cx="524889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/>
                  <a:t>5</a:t>
                </a:r>
                <a:r>
                  <a:rPr lang="fr-FR" sz="700" b="1" dirty="0" smtClean="0"/>
                  <a:t>0 kDa</a:t>
                </a:r>
                <a:endParaRPr lang="fr-FR" sz="700" b="1" dirty="0"/>
              </a:p>
            </p:txBody>
          </p:sp>
        </p:grpSp>
        <p:cxnSp>
          <p:nvCxnSpPr>
            <p:cNvPr id="22" name="Connecteur droit avec flèche 21"/>
            <p:cNvCxnSpPr/>
            <p:nvPr/>
          </p:nvCxnSpPr>
          <p:spPr>
            <a:xfrm flipH="1">
              <a:off x="2901384" y="907157"/>
              <a:ext cx="16744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2990904" y="795974"/>
              <a:ext cx="52488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b="1" dirty="0" smtClean="0"/>
                <a:t>100 kDa</a:t>
              </a:r>
              <a:endParaRPr lang="fr-FR" sz="700" b="1" dirty="0"/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34" t="30427" r="18475" b="67024"/>
            <a:stretch/>
          </p:blipFill>
          <p:spPr>
            <a:xfrm>
              <a:off x="369154" y="844109"/>
              <a:ext cx="2520000" cy="73521"/>
            </a:xfrm>
            <a:prstGeom prst="rect">
              <a:avLst/>
            </a:prstGeom>
            <a:ln w="12700">
              <a:solidFill>
                <a:schemeClr val="dk1"/>
              </a:solidFill>
            </a:ln>
          </p:spPr>
        </p:pic>
        <p:pic>
          <p:nvPicPr>
            <p:cNvPr id="25" name="Image 2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04" t="28464" r="19526" b="40067"/>
            <a:stretch/>
          </p:blipFill>
          <p:spPr>
            <a:xfrm>
              <a:off x="368563" y="1052427"/>
              <a:ext cx="2520000" cy="905392"/>
            </a:xfrm>
            <a:prstGeom prst="rect">
              <a:avLst/>
            </a:prstGeom>
            <a:ln w="12700">
              <a:solidFill>
                <a:schemeClr val="dk1"/>
              </a:solidFill>
            </a:ln>
          </p:spPr>
        </p:pic>
        <p:sp>
          <p:nvSpPr>
            <p:cNvPr id="26" name="ZoneTexte 25"/>
            <p:cNvSpPr txBox="1"/>
            <p:nvPr/>
          </p:nvSpPr>
          <p:spPr>
            <a:xfrm>
              <a:off x="71520" y="180551"/>
              <a:ext cx="383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A</a:t>
              </a:r>
              <a:endParaRPr lang="fr-FR" sz="24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593607" y="181714"/>
              <a:ext cx="383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B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7247" y="2055314"/>
              <a:ext cx="383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C</a:t>
              </a:r>
            </a:p>
          </p:txBody>
        </p:sp>
        <p:grpSp>
          <p:nvGrpSpPr>
            <p:cNvPr id="72" name="Groupe 71"/>
            <p:cNvGrpSpPr/>
            <p:nvPr/>
          </p:nvGrpSpPr>
          <p:grpSpPr>
            <a:xfrm>
              <a:off x="-107300" y="2392305"/>
              <a:ext cx="3539476" cy="1151131"/>
              <a:chOff x="6998" y="3052705"/>
              <a:chExt cx="3539476" cy="1151131"/>
            </a:xfrm>
          </p:grpSpPr>
          <p:pic>
            <p:nvPicPr>
              <p:cNvPr id="48" name="Image 47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4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777" t="74526" r="7486" b="20748"/>
              <a:stretch/>
            </p:blipFill>
            <p:spPr>
              <a:xfrm>
                <a:off x="480705" y="3366238"/>
                <a:ext cx="2520000" cy="129145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49" name="Image 48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965" t="46469" r="8650" b="30050"/>
              <a:stretch/>
            </p:blipFill>
            <p:spPr>
              <a:xfrm>
                <a:off x="482576" y="3559293"/>
                <a:ext cx="2520000" cy="644543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50" name="ZoneTexte 49"/>
              <p:cNvSpPr txBox="1"/>
              <p:nvPr/>
            </p:nvSpPr>
            <p:spPr>
              <a:xfrm>
                <a:off x="6998" y="3756667"/>
                <a:ext cx="55880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b="1" dirty="0" smtClean="0"/>
                  <a:t>No-</a:t>
                </a:r>
                <a:r>
                  <a:rPr lang="fr-FR" sz="700" b="1" dirty="0" err="1" smtClean="0"/>
                  <a:t>Stain</a:t>
                </a:r>
                <a:endParaRPr lang="fr-FR" sz="700" b="1" dirty="0"/>
              </a:p>
            </p:txBody>
          </p:sp>
          <p:sp>
            <p:nvSpPr>
              <p:cNvPr id="51" name="ZoneTexte 50"/>
              <p:cNvSpPr txBox="1"/>
              <p:nvPr/>
            </p:nvSpPr>
            <p:spPr>
              <a:xfrm>
                <a:off x="69383" y="3330099"/>
                <a:ext cx="55880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700" b="1" dirty="0" smtClean="0"/>
                  <a:t>Tph2</a:t>
                </a:r>
                <a:endParaRPr lang="fr-FR" sz="700" b="1" dirty="0"/>
              </a:p>
            </p:txBody>
          </p:sp>
          <p:cxnSp>
            <p:nvCxnSpPr>
              <p:cNvPr id="52" name="Connecteur droit 51"/>
              <p:cNvCxnSpPr/>
              <p:nvPr/>
            </p:nvCxnSpPr>
            <p:spPr>
              <a:xfrm>
                <a:off x="497023" y="3283957"/>
                <a:ext cx="108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ZoneTexte 52"/>
              <p:cNvSpPr txBox="1"/>
              <p:nvPr/>
            </p:nvSpPr>
            <p:spPr>
              <a:xfrm>
                <a:off x="628045" y="3053300"/>
                <a:ext cx="82483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smtClean="0"/>
                  <a:t>Control </a:t>
                </a:r>
                <a:r>
                  <a:rPr lang="fr-FR" sz="900" dirty="0" err="1" smtClean="0"/>
                  <a:t>diet</a:t>
                </a:r>
                <a:endParaRPr lang="fr-FR" sz="900" dirty="0"/>
              </a:p>
            </p:txBody>
          </p:sp>
          <p:cxnSp>
            <p:nvCxnSpPr>
              <p:cNvPr id="54" name="Connecteur droit 53"/>
              <p:cNvCxnSpPr/>
              <p:nvPr/>
            </p:nvCxnSpPr>
            <p:spPr>
              <a:xfrm>
                <a:off x="1803259" y="3283591"/>
                <a:ext cx="1152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5" name="ZoneTexte 54"/>
              <p:cNvSpPr txBox="1"/>
              <p:nvPr/>
            </p:nvSpPr>
            <p:spPr>
              <a:xfrm>
                <a:off x="1856544" y="3052705"/>
                <a:ext cx="99859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err="1" smtClean="0"/>
                  <a:t>Vegetable</a:t>
                </a:r>
                <a:r>
                  <a:rPr lang="fr-FR" sz="900" dirty="0" smtClean="0"/>
                  <a:t> </a:t>
                </a:r>
                <a:r>
                  <a:rPr lang="fr-FR" sz="900" dirty="0" err="1" smtClean="0"/>
                  <a:t>diet</a:t>
                </a:r>
                <a:endParaRPr lang="fr-FR" sz="900" dirty="0"/>
              </a:p>
            </p:txBody>
          </p:sp>
          <p:cxnSp>
            <p:nvCxnSpPr>
              <p:cNvPr id="56" name="Connecteur droit avec flèche 55"/>
              <p:cNvCxnSpPr/>
              <p:nvPr/>
            </p:nvCxnSpPr>
            <p:spPr>
              <a:xfrm flipH="1">
                <a:off x="3013105" y="3489150"/>
                <a:ext cx="1674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" name="ZoneTexte 56"/>
              <p:cNvSpPr txBox="1"/>
              <p:nvPr/>
            </p:nvSpPr>
            <p:spPr>
              <a:xfrm>
                <a:off x="3101567" y="3377967"/>
                <a:ext cx="444907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/>
                  <a:t>5</a:t>
                </a:r>
                <a:r>
                  <a:rPr lang="fr-FR" sz="700" b="1" dirty="0" smtClean="0"/>
                  <a:t>0 kDa</a:t>
                </a:r>
                <a:endParaRPr lang="fr-FR" sz="700" b="1" dirty="0"/>
              </a:p>
            </p:txBody>
          </p:sp>
        </p:grpSp>
        <p:grpSp>
          <p:nvGrpSpPr>
            <p:cNvPr id="73" name="Groupe 72"/>
            <p:cNvGrpSpPr/>
            <p:nvPr/>
          </p:nvGrpSpPr>
          <p:grpSpPr>
            <a:xfrm>
              <a:off x="3459145" y="2392473"/>
              <a:ext cx="3489425" cy="835959"/>
              <a:chOff x="3416812" y="3052873"/>
              <a:chExt cx="3489425" cy="835959"/>
            </a:xfrm>
          </p:grpSpPr>
          <p:pic>
            <p:nvPicPr>
              <p:cNvPr id="59" name="Image 58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363" t="50000" r="9427" b="44483"/>
              <a:stretch/>
            </p:blipFill>
            <p:spPr>
              <a:xfrm>
                <a:off x="3835771" y="3368210"/>
                <a:ext cx="2520000" cy="165352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60" name="ZoneTexte 59"/>
              <p:cNvSpPr txBox="1"/>
              <p:nvPr/>
            </p:nvSpPr>
            <p:spPr>
              <a:xfrm>
                <a:off x="3454713" y="3351705"/>
                <a:ext cx="43689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/>
                  <a:t>V</a:t>
                </a:r>
                <a:r>
                  <a:rPr lang="fr-FR" sz="700" b="1" dirty="0" smtClean="0"/>
                  <a:t>mat2</a:t>
                </a:r>
                <a:endParaRPr lang="fr-FR" sz="700" b="1" dirty="0"/>
              </a:p>
            </p:txBody>
          </p:sp>
          <p:pic>
            <p:nvPicPr>
              <p:cNvPr id="61" name="Image 60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784" t="52967" r="10302" b="40854"/>
              <a:stretch/>
            </p:blipFill>
            <p:spPr>
              <a:xfrm>
                <a:off x="3834674" y="3659824"/>
                <a:ext cx="2520000" cy="16840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62" name="ZoneTexte 61"/>
              <p:cNvSpPr txBox="1"/>
              <p:nvPr/>
            </p:nvSpPr>
            <p:spPr>
              <a:xfrm>
                <a:off x="3416812" y="3642558"/>
                <a:ext cx="469202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 err="1" smtClean="0"/>
                  <a:t>Tubulin</a:t>
                </a:r>
                <a:endParaRPr lang="fr-FR" sz="700" b="1" dirty="0"/>
              </a:p>
            </p:txBody>
          </p:sp>
          <p:cxnSp>
            <p:nvCxnSpPr>
              <p:cNvPr id="63" name="Connecteur droit 62"/>
              <p:cNvCxnSpPr/>
              <p:nvPr/>
            </p:nvCxnSpPr>
            <p:spPr>
              <a:xfrm>
                <a:off x="3852225" y="3283975"/>
                <a:ext cx="1152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" name="ZoneTexte 63"/>
              <p:cNvSpPr txBox="1"/>
              <p:nvPr/>
            </p:nvSpPr>
            <p:spPr>
              <a:xfrm>
                <a:off x="4039974" y="3052873"/>
                <a:ext cx="76838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smtClean="0"/>
                  <a:t>Control </a:t>
                </a:r>
                <a:r>
                  <a:rPr lang="fr-FR" sz="900" dirty="0" err="1" smtClean="0"/>
                  <a:t>diet</a:t>
                </a:r>
                <a:endParaRPr lang="fr-FR" sz="900" dirty="0"/>
              </a:p>
            </p:txBody>
          </p:sp>
          <p:cxnSp>
            <p:nvCxnSpPr>
              <p:cNvPr id="65" name="Connecteur droit 64"/>
              <p:cNvCxnSpPr/>
              <p:nvPr/>
            </p:nvCxnSpPr>
            <p:spPr>
              <a:xfrm>
                <a:off x="5188438" y="3283975"/>
                <a:ext cx="1152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ZoneTexte 65"/>
              <p:cNvSpPr txBox="1"/>
              <p:nvPr/>
            </p:nvSpPr>
            <p:spPr>
              <a:xfrm>
                <a:off x="5247162" y="3052986"/>
                <a:ext cx="97310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err="1" smtClean="0"/>
                  <a:t>Vegetable</a:t>
                </a:r>
                <a:r>
                  <a:rPr lang="fr-FR" sz="900" dirty="0" smtClean="0"/>
                  <a:t> </a:t>
                </a:r>
                <a:r>
                  <a:rPr lang="fr-FR" sz="900" dirty="0" err="1" smtClean="0"/>
                  <a:t>diet</a:t>
                </a:r>
                <a:endParaRPr lang="fr-FR" sz="900" dirty="0"/>
              </a:p>
            </p:txBody>
          </p:sp>
          <p:cxnSp>
            <p:nvCxnSpPr>
              <p:cNvPr id="67" name="Connecteur droit avec flèche 66"/>
              <p:cNvCxnSpPr/>
              <p:nvPr/>
            </p:nvCxnSpPr>
            <p:spPr>
              <a:xfrm flipH="1">
                <a:off x="6362199" y="3796785"/>
                <a:ext cx="1674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ZoneTexte 67"/>
              <p:cNvSpPr txBox="1"/>
              <p:nvPr/>
            </p:nvSpPr>
            <p:spPr>
              <a:xfrm>
                <a:off x="6447486" y="3688777"/>
                <a:ext cx="4587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/>
                  <a:t>5</a:t>
                </a:r>
                <a:r>
                  <a:rPr lang="fr-FR" sz="700" b="1" dirty="0" smtClean="0"/>
                  <a:t>0 kDa</a:t>
                </a:r>
                <a:endParaRPr lang="fr-FR" sz="700" b="1" dirty="0"/>
              </a:p>
            </p:txBody>
          </p:sp>
          <p:cxnSp>
            <p:nvCxnSpPr>
              <p:cNvPr id="69" name="Connecteur droit avec flèche 68"/>
              <p:cNvCxnSpPr/>
              <p:nvPr/>
            </p:nvCxnSpPr>
            <p:spPr>
              <a:xfrm flipH="1">
                <a:off x="6362199" y="3522026"/>
                <a:ext cx="1674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0" name="ZoneTexte 69"/>
              <p:cNvSpPr txBox="1"/>
              <p:nvPr/>
            </p:nvSpPr>
            <p:spPr>
              <a:xfrm>
                <a:off x="6447486" y="3414018"/>
                <a:ext cx="458751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00" b="1" dirty="0" smtClean="0"/>
                  <a:t>75 kDa</a:t>
                </a:r>
                <a:endParaRPr lang="fr-FR" sz="700" b="1" dirty="0"/>
              </a:p>
            </p:txBody>
          </p:sp>
        </p:grpSp>
        <p:sp>
          <p:nvSpPr>
            <p:cNvPr id="71" name="ZoneTexte 70"/>
            <p:cNvSpPr txBox="1"/>
            <p:nvPr/>
          </p:nvSpPr>
          <p:spPr>
            <a:xfrm>
              <a:off x="3575584" y="2065518"/>
              <a:ext cx="383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D</a:t>
              </a:r>
              <a:endParaRPr lang="fr-F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10329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41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Baranek</dc:creator>
  <cp:lastModifiedBy>Jerome Roy</cp:lastModifiedBy>
  <cp:revision>10</cp:revision>
  <dcterms:created xsi:type="dcterms:W3CDTF">2022-11-04T07:51:42Z</dcterms:created>
  <dcterms:modified xsi:type="dcterms:W3CDTF">2023-07-03T13:13:54Z</dcterms:modified>
</cp:coreProperties>
</file>