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477888" r:id="rId5"/>
    <p:sldId id="214747788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A0376A-0B59-628D-B35E-194BD9BB7D25}" name="Kang, Phillip" initials="KP" userId="S::pkang4@bwh.harvard.edu::3f91ebe5-806d-4e27-bb83-8583438659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F6CF2-8813-45D8-A9EF-73FF602A2EC6}" v="1" dt="2024-11-18T18:30:06.846"/>
    <p1510:client id="{CBEE8CCF-D84F-4CE8-8182-B5165BF73405}" v="115" dt="2024-11-19T10:18:39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owald, Grace K.,MD, PhD" userId="S::grace.mahowald@mgh.harvard.edu::7b3189e7-b3a0-43aa-8183-5ec78826ba8b" providerId="AD" clId="Web-{CBEE8CCF-D84F-4CE8-8182-B5165BF73405}"/>
    <pc:docChg chg="addSld modSld">
      <pc:chgData name="Mahowald, Grace K.,MD, PhD" userId="S::grace.mahowald@mgh.harvard.edu::7b3189e7-b3a0-43aa-8183-5ec78826ba8b" providerId="AD" clId="Web-{CBEE8CCF-D84F-4CE8-8182-B5165BF73405}" dt="2024-11-19T10:18:39.725" v="111" actId="1076"/>
      <pc:docMkLst>
        <pc:docMk/>
      </pc:docMkLst>
      <pc:sldChg chg="addSp delSp modSp add replId">
        <pc:chgData name="Mahowald, Grace K.,MD, PhD" userId="S::grace.mahowald@mgh.harvard.edu::7b3189e7-b3a0-43aa-8183-5ec78826ba8b" providerId="AD" clId="Web-{CBEE8CCF-D84F-4CE8-8182-B5165BF73405}" dt="2024-11-19T10:18:39.725" v="111" actId="1076"/>
        <pc:sldMkLst>
          <pc:docMk/>
          <pc:sldMk cId="451384814" sldId="2147477888"/>
        </pc:sldMkLst>
        <pc:spChg chg="mod">
          <ac:chgData name="Mahowald, Grace K.,MD, PhD" userId="S::grace.mahowald@mgh.harvard.edu::7b3189e7-b3a0-43aa-8183-5ec78826ba8b" providerId="AD" clId="Web-{CBEE8CCF-D84F-4CE8-8182-B5165BF73405}" dt="2024-11-19T10:17:55.097" v="85" actId="1076"/>
          <ac:spMkLst>
            <pc:docMk/>
            <pc:sldMk cId="451384814" sldId="2147477888"/>
            <ac:spMk id="4" creationId="{2161F2EA-C56F-DA8E-4DF8-606AC784A795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7:54.472" v="84" actId="1076"/>
          <ac:spMkLst>
            <pc:docMk/>
            <pc:sldMk cId="451384814" sldId="2147477888"/>
            <ac:spMk id="6" creationId="{B3B31275-8BFC-38CC-5523-4E57ECADEB30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7:09.735" v="66" actId="1076"/>
          <ac:spMkLst>
            <pc:docMk/>
            <pc:sldMk cId="451384814" sldId="2147477888"/>
            <ac:spMk id="7" creationId="{305C4E84-EC59-5567-EA32-520C0124D71E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7:54.019" v="83" actId="1076"/>
          <ac:spMkLst>
            <pc:docMk/>
            <pc:sldMk cId="451384814" sldId="2147477888"/>
            <ac:spMk id="8" creationId="{EEDC4674-CF8E-030D-288A-CEEDA3D1FDC8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8:39.725" v="111" actId="1076"/>
          <ac:spMkLst>
            <pc:docMk/>
            <pc:sldMk cId="451384814" sldId="2147477888"/>
            <ac:spMk id="9" creationId="{AA7EC9F9-9B11-DCD5-2DA9-7370A5B2C636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8:39.725" v="110" actId="1076"/>
          <ac:spMkLst>
            <pc:docMk/>
            <pc:sldMk cId="451384814" sldId="2147477888"/>
            <ac:spMk id="10" creationId="{651F8A85-F282-2BA3-3283-2F46CD1F5110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8:39.709" v="109" actId="1076"/>
          <ac:spMkLst>
            <pc:docMk/>
            <pc:sldMk cId="451384814" sldId="2147477888"/>
            <ac:spMk id="11" creationId="{E978A247-C220-7C7F-AB94-8CEFF6EB9258}"/>
          </ac:spMkLst>
        </pc:spChg>
        <pc:spChg chg="mod">
          <ac:chgData name="Mahowald, Grace K.,MD, PhD" userId="S::grace.mahowald@mgh.harvard.edu::7b3189e7-b3a0-43aa-8183-5ec78826ba8b" providerId="AD" clId="Web-{CBEE8CCF-D84F-4CE8-8182-B5165BF73405}" dt="2024-11-19T10:18:39.709" v="108" actId="1076"/>
          <ac:spMkLst>
            <pc:docMk/>
            <pc:sldMk cId="451384814" sldId="2147477888"/>
            <ac:spMk id="12" creationId="{73D22F09-7D03-6CE1-AE61-0DC4FA3FD18D}"/>
          </ac:spMkLst>
        </pc:spChg>
        <pc:picChg chg="add del mod ord">
          <ac:chgData name="Mahowald, Grace K.,MD, PhD" userId="S::grace.mahowald@mgh.harvard.edu::7b3189e7-b3a0-43aa-8183-5ec78826ba8b" providerId="AD" clId="Web-{CBEE8CCF-D84F-4CE8-8182-B5165BF73405}" dt="2024-11-19T10:15:34.276" v="39"/>
          <ac:picMkLst>
            <pc:docMk/>
            <pc:sldMk cId="451384814" sldId="2147477888"/>
            <ac:picMk id="3" creationId="{43B9EC6E-8121-EB94-D666-4652B0B8E8D4}"/>
          </ac:picMkLst>
        </pc:picChg>
        <pc:picChg chg="add del mod">
          <ac:chgData name="Mahowald, Grace K.,MD, PhD" userId="S::grace.mahowald@mgh.harvard.edu::7b3189e7-b3a0-43aa-8183-5ec78826ba8b" providerId="AD" clId="Web-{CBEE8CCF-D84F-4CE8-8182-B5165BF73405}" dt="2024-11-19T09:58:03.102" v="23"/>
          <ac:picMkLst>
            <pc:docMk/>
            <pc:sldMk cId="451384814" sldId="2147477888"/>
            <ac:picMk id="13" creationId="{13099D5F-4164-66B5-54CD-25AF11DD2959}"/>
          </ac:picMkLst>
        </pc:picChg>
        <pc:picChg chg="add mod ord">
          <ac:chgData name="Mahowald, Grace K.,MD, PhD" userId="S::grace.mahowald@mgh.harvard.edu::7b3189e7-b3a0-43aa-8183-5ec78826ba8b" providerId="AD" clId="Web-{CBEE8CCF-D84F-4CE8-8182-B5165BF73405}" dt="2024-11-19T10:17:58.831" v="95" actId="1076"/>
          <ac:picMkLst>
            <pc:docMk/>
            <pc:sldMk cId="451384814" sldId="2147477888"/>
            <ac:picMk id="14" creationId="{55635E8D-D50D-0F7D-CEC0-F269C8B77E38}"/>
          </ac:picMkLst>
        </pc:picChg>
        <pc:picChg chg="del">
          <ac:chgData name="Mahowald, Grace K.,MD, PhD" userId="S::grace.mahowald@mgh.harvard.edu::7b3189e7-b3a0-43aa-8183-5ec78826ba8b" providerId="AD" clId="Web-{CBEE8CCF-D84F-4CE8-8182-B5165BF73405}" dt="2024-11-19T09:56:21.830" v="1"/>
          <ac:picMkLst>
            <pc:docMk/>
            <pc:sldMk cId="451384814" sldId="2147477888"/>
            <ac:picMk id="1026" creationId="{FA8E8EEB-88F4-000F-15E4-1EF36920B1BA}"/>
          </ac:picMkLst>
        </pc:picChg>
      </pc:sldChg>
    </pc:docChg>
  </pc:docChgLst>
  <pc:docChgLst>
    <pc:chgData name="Mahowald, Grace K.,MD, PhD" userId="7b3189e7-b3a0-43aa-8183-5ec78826ba8b" providerId="ADAL" clId="{F176CC6A-AA60-4FA1-BD41-D8CD4FB31706}"/>
    <pc:docChg chg="custSel delSld modSld">
      <pc:chgData name="Mahowald, Grace K.,MD, PhD" userId="7b3189e7-b3a0-43aa-8183-5ec78826ba8b" providerId="ADAL" clId="{F176CC6A-AA60-4FA1-BD41-D8CD4FB31706}" dt="2024-11-19T10:31:56.630" v="27" actId="1036"/>
      <pc:docMkLst>
        <pc:docMk/>
      </pc:docMkLst>
      <pc:sldChg chg="del">
        <pc:chgData name="Mahowald, Grace K.,MD, PhD" userId="7b3189e7-b3a0-43aa-8183-5ec78826ba8b" providerId="ADAL" clId="{F176CC6A-AA60-4FA1-BD41-D8CD4FB31706}" dt="2024-11-19T10:20:44.544" v="18" actId="47"/>
        <pc:sldMkLst>
          <pc:docMk/>
          <pc:sldMk cId="2133988226" sldId="2147477884"/>
        </pc:sldMkLst>
      </pc:sldChg>
      <pc:sldChg chg="addSp delSp modSp mod">
        <pc:chgData name="Mahowald, Grace K.,MD, PhD" userId="7b3189e7-b3a0-43aa-8183-5ec78826ba8b" providerId="ADAL" clId="{F176CC6A-AA60-4FA1-BD41-D8CD4FB31706}" dt="2024-11-19T10:31:56.630" v="27" actId="1036"/>
        <pc:sldMkLst>
          <pc:docMk/>
          <pc:sldMk cId="451384814" sldId="2147477888"/>
        </pc:sldMkLst>
        <pc:spChg chg="mod">
          <ac:chgData name="Mahowald, Grace K.,MD, PhD" userId="7b3189e7-b3a0-43aa-8183-5ec78826ba8b" providerId="ADAL" clId="{F176CC6A-AA60-4FA1-BD41-D8CD4FB31706}" dt="2024-11-19T10:19:37.392" v="0" actId="1076"/>
          <ac:spMkLst>
            <pc:docMk/>
            <pc:sldMk cId="451384814" sldId="2147477888"/>
            <ac:spMk id="9" creationId="{AA7EC9F9-9B11-DCD5-2DA9-7370A5B2C636}"/>
          </ac:spMkLst>
        </pc:spChg>
        <pc:spChg chg="mod">
          <ac:chgData name="Mahowald, Grace K.,MD, PhD" userId="7b3189e7-b3a0-43aa-8183-5ec78826ba8b" providerId="ADAL" clId="{F176CC6A-AA60-4FA1-BD41-D8CD4FB31706}" dt="2024-11-19T10:20:33.033" v="17" actId="1076"/>
          <ac:spMkLst>
            <pc:docMk/>
            <pc:sldMk cId="451384814" sldId="2147477888"/>
            <ac:spMk id="10" creationId="{651F8A85-F282-2BA3-3283-2F46CD1F5110}"/>
          </ac:spMkLst>
        </pc:spChg>
        <pc:spChg chg="mod">
          <ac:chgData name="Mahowald, Grace K.,MD, PhD" userId="7b3189e7-b3a0-43aa-8183-5ec78826ba8b" providerId="ADAL" clId="{F176CC6A-AA60-4FA1-BD41-D8CD4FB31706}" dt="2024-11-19T10:20:24.516" v="16" actId="1035"/>
          <ac:spMkLst>
            <pc:docMk/>
            <pc:sldMk cId="451384814" sldId="2147477888"/>
            <ac:spMk id="11" creationId="{E978A247-C220-7C7F-AB94-8CEFF6EB9258}"/>
          </ac:spMkLst>
        </pc:spChg>
        <pc:spChg chg="mod">
          <ac:chgData name="Mahowald, Grace K.,MD, PhD" userId="7b3189e7-b3a0-43aa-8183-5ec78826ba8b" providerId="ADAL" clId="{F176CC6A-AA60-4FA1-BD41-D8CD4FB31706}" dt="2024-11-19T10:20:18.828" v="1" actId="1076"/>
          <ac:spMkLst>
            <pc:docMk/>
            <pc:sldMk cId="451384814" sldId="2147477888"/>
            <ac:spMk id="12" creationId="{73D22F09-7D03-6CE1-AE61-0DC4FA3FD18D}"/>
          </ac:spMkLst>
        </pc:spChg>
        <pc:picChg chg="add mod ord">
          <ac:chgData name="Mahowald, Grace K.,MD, PhD" userId="7b3189e7-b3a0-43aa-8183-5ec78826ba8b" providerId="ADAL" clId="{F176CC6A-AA60-4FA1-BD41-D8CD4FB31706}" dt="2024-11-19T10:31:56.630" v="27" actId="1036"/>
          <ac:picMkLst>
            <pc:docMk/>
            <pc:sldMk cId="451384814" sldId="2147477888"/>
            <ac:picMk id="5" creationId="{1EA115DC-3251-0478-0E35-5DB315CC64FE}"/>
          </ac:picMkLst>
        </pc:picChg>
        <pc:picChg chg="del mod">
          <ac:chgData name="Mahowald, Grace K.,MD, PhD" userId="7b3189e7-b3a0-43aa-8183-5ec78826ba8b" providerId="ADAL" clId="{F176CC6A-AA60-4FA1-BD41-D8CD4FB31706}" dt="2024-11-19T10:31:36.518" v="23" actId="478"/>
          <ac:picMkLst>
            <pc:docMk/>
            <pc:sldMk cId="451384814" sldId="2147477888"/>
            <ac:picMk id="14" creationId="{55635E8D-D50D-0F7D-CEC0-F269C8B77E3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E415-F2C2-63F8-D648-07169DCA2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053306-C5A6-665E-CD62-91175A6FB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166E4-B78B-D1B1-5920-A7960E75E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643DA-85B9-2F07-0DDD-BA60C4CD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54415-E8C7-224B-D607-957D5D4A6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0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D0E0C-665E-E9A2-A411-1267C2EC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B4C06-E1AB-1153-B4ED-CBCA1DE8F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76E3F-3849-8EB5-CF81-E85A8EBF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EAB1E-EA60-9311-27A8-C31E78F6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4E813-61DD-E13F-9180-9DA0D525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9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89EAAF-8F31-1060-062F-E46A108A39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801DC-3CA3-A93B-D5C6-A93FAC3E6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6B4DB-AE55-76BC-7D89-32A15C863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295D8-FA82-F324-51CE-51B907D79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6A9C-7B55-25A8-6814-BA6C6114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8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0694-32D6-82DE-F7AC-9FAC8AAA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C51D8-D630-0294-1CE9-03A18F4A3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E7CF2-6CA6-4132-14E2-6DA5DA56B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041CF-FEA4-5229-FDCB-3DF3DC34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AC433-E666-FC5D-8A4A-665C0248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1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C39C-F4F8-74F3-B1E2-735D994F0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E4B47-F068-E872-0033-80AA54393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2F1BA-6D7C-8048-90BB-9E865CD7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67EAE-A29A-5147-812F-80CD77A51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A6981-B9AD-221D-128E-94CDE5D6A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2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6E34D-B768-6694-1B8D-1E6FD8F4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A0401-35C3-EA0B-F15E-DB598B2CA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E129E-39AC-FCE9-5FFF-75FCDA53B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E7385-5E12-BD62-735F-60C12859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CECD3-2749-63BE-D455-135EF739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578C3-CFD3-84EF-F41E-BB77015F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CF37B-6C5C-044E-5E12-D8573A7E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D7DD6-ACE4-AF8B-D9B8-2FE77338F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8F215-8454-00F2-7386-4D16DFA4D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32B30-7625-917C-114C-83B2180A4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05C55-04B1-6C76-5137-D2874EDCC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75EE44-9DA1-6EE7-88A8-8D24AA03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61B16-D5BF-E318-1688-43FCF56C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29A291-106C-F744-EE2D-DFC18DDD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2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3DB15-E3A0-BA1E-1271-69A95FE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7B0F8F-E964-935E-72A5-F68A9C79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9ABEC5-ABE6-A4D0-930F-CD03CA6A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897045-C89E-CFC1-5213-AA7DDF75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3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055E3-4E72-1C15-A97E-5208E070A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5F688-331F-96DB-19C7-47FF6A19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8A792-B95F-D6CA-C42D-19987022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3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9F272-51BD-48F6-A939-C86D4A6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18A57-5A28-4633-7534-0873D1E16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209D2-8B11-0D8C-4E8A-B8477C64F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DD946-DDB0-B046-CB76-A6FC2D00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08E56-5481-EF8A-EC8B-62D5CC80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FB1F9-4569-CE82-44DF-45CA07F3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501F-4CB3-DC7B-E522-FF1643334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028F-2013-1E2C-16D8-B7DAE5DA1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78493-663A-B9FE-E1AC-B63C0055B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92F4C-A697-327E-AC75-DC45DD5F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E1D2C-473F-502E-8D93-011C1270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F2187-F6ED-E60C-1EB1-C251F6DB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81D480-0045-B040-10E3-C573CD26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83D9E-1BB6-5533-880D-8CC087D30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94073-09DC-9D16-DA25-0DF88F881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EE13-B1D3-4459-B516-42296D7E283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7C21E-4195-589B-442B-38BBF8187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A99D2-87B6-BD8B-DEE8-BD95D5DB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1DE91-A546-404F-85D0-03F434136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1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A115DC-3251-0478-0E35-5DB315CC6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352" y="750226"/>
            <a:ext cx="8551295" cy="56280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0B2CF52-9F5B-1342-232E-843B641FEF8F}"/>
              </a:ext>
            </a:extLst>
          </p:cNvPr>
          <p:cNvSpPr txBox="1"/>
          <p:nvPr/>
        </p:nvSpPr>
        <p:spPr>
          <a:xfrm>
            <a:off x="9118160" y="6401109"/>
            <a:ext cx="262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Supplemental Figure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61F2EA-C56F-DA8E-4DF8-606AC784A795}"/>
              </a:ext>
            </a:extLst>
          </p:cNvPr>
          <p:cNvSpPr/>
          <p:nvPr/>
        </p:nvSpPr>
        <p:spPr>
          <a:xfrm>
            <a:off x="1878799" y="5197284"/>
            <a:ext cx="8225426" cy="91972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B31275-8BFC-38CC-5523-4E57ECADEB30}"/>
              </a:ext>
            </a:extLst>
          </p:cNvPr>
          <p:cNvSpPr/>
          <p:nvPr/>
        </p:nvSpPr>
        <p:spPr>
          <a:xfrm>
            <a:off x="1878798" y="4961343"/>
            <a:ext cx="8225426" cy="23175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5C4E84-EC59-5567-EA32-520C0124D71E}"/>
              </a:ext>
            </a:extLst>
          </p:cNvPr>
          <p:cNvSpPr/>
          <p:nvPr/>
        </p:nvSpPr>
        <p:spPr>
          <a:xfrm>
            <a:off x="1878798" y="2934902"/>
            <a:ext cx="8225426" cy="94346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DC4674-CF8E-030D-288A-CEEDA3D1FDC8}"/>
              </a:ext>
            </a:extLst>
          </p:cNvPr>
          <p:cNvSpPr/>
          <p:nvPr/>
        </p:nvSpPr>
        <p:spPr>
          <a:xfrm>
            <a:off x="1878798" y="4196614"/>
            <a:ext cx="8225426" cy="76494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7EC9F9-9B11-DCD5-2DA9-7370A5B2C636}"/>
              </a:ext>
            </a:extLst>
          </p:cNvPr>
          <p:cNvSpPr/>
          <p:nvPr/>
        </p:nvSpPr>
        <p:spPr>
          <a:xfrm>
            <a:off x="1458818" y="3333927"/>
            <a:ext cx="219455" cy="23175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1F8A85-F282-2BA3-3283-2F46CD1F5110}"/>
              </a:ext>
            </a:extLst>
          </p:cNvPr>
          <p:cNvSpPr/>
          <p:nvPr/>
        </p:nvSpPr>
        <p:spPr>
          <a:xfrm>
            <a:off x="1460036" y="4428839"/>
            <a:ext cx="219455" cy="23175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978A247-C220-7C7F-AB94-8CEFF6EB9258}"/>
              </a:ext>
            </a:extLst>
          </p:cNvPr>
          <p:cNvSpPr/>
          <p:nvPr/>
        </p:nvSpPr>
        <p:spPr>
          <a:xfrm>
            <a:off x="1458816" y="4956303"/>
            <a:ext cx="219455" cy="23175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D22F09-7D03-6CE1-AE61-0DC4FA3FD18D}"/>
              </a:ext>
            </a:extLst>
          </p:cNvPr>
          <p:cNvSpPr/>
          <p:nvPr/>
        </p:nvSpPr>
        <p:spPr>
          <a:xfrm>
            <a:off x="1458816" y="5523751"/>
            <a:ext cx="219455" cy="23175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5138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>
            <a:extLst>
              <a:ext uri="{FF2B5EF4-FFF2-40B4-BE49-F238E27FC236}">
                <a16:creationId xmlns:a16="http://schemas.microsoft.com/office/drawing/2014/main" id="{DFDBA765-08F3-4E03-B697-E92195F5F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82" y="1293885"/>
            <a:ext cx="11424835" cy="427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5CAB64-AC62-673A-B26C-2F5CAECF522E}"/>
              </a:ext>
            </a:extLst>
          </p:cNvPr>
          <p:cNvSpPr txBox="1"/>
          <p:nvPr/>
        </p:nvSpPr>
        <p:spPr>
          <a:xfrm>
            <a:off x="9225015" y="6267634"/>
            <a:ext cx="2583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Supplemental Figure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C3F7B6-211F-EBA6-2912-78D0D88CB272}"/>
              </a:ext>
            </a:extLst>
          </p:cNvPr>
          <p:cNvSpPr/>
          <p:nvPr/>
        </p:nvSpPr>
        <p:spPr>
          <a:xfrm>
            <a:off x="6176865" y="2855167"/>
            <a:ext cx="5197152" cy="171683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162453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6179b0-5726-4487-bdaf-61a4bff85600">
      <Terms xmlns="http://schemas.microsoft.com/office/infopath/2007/PartnerControls"/>
    </lcf76f155ced4ddcb4097134ff3c332f>
    <TaxCatchAll xmlns="d1680238-2266-4ab1-9ebd-8eb4f05a8cb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4EFCE5F756047A48435F7390BEC2C" ma:contentTypeVersion="16" ma:contentTypeDescription="Create a new document." ma:contentTypeScope="" ma:versionID="b23713062b320ba99430975d3a6b00a0">
  <xsd:schema xmlns:xsd="http://www.w3.org/2001/XMLSchema" xmlns:xs="http://www.w3.org/2001/XMLSchema" xmlns:p="http://schemas.microsoft.com/office/2006/metadata/properties" xmlns:ns2="076179b0-5726-4487-bdaf-61a4bff85600" xmlns:ns3="e7ec3d94-0419-4578-acb3-ba76727a5f32" xmlns:ns4="d1680238-2266-4ab1-9ebd-8eb4f05a8cbc" targetNamespace="http://schemas.microsoft.com/office/2006/metadata/properties" ma:root="true" ma:fieldsID="64c48012e1c1358a6c2844030fecb762" ns2:_="" ns3:_="" ns4:_="">
    <xsd:import namespace="076179b0-5726-4487-bdaf-61a4bff85600"/>
    <xsd:import namespace="e7ec3d94-0419-4578-acb3-ba76727a5f32"/>
    <xsd:import namespace="d1680238-2266-4ab1-9ebd-8eb4f05a8c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179b0-5726-4487-bdaf-61a4bff856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60c9a04-0a06-4c47-89e2-9dbcedd85f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c3d94-0419-4578-acb3-ba76727a5f3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680238-2266-4ab1-9ebd-8eb4f05a8cbc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9525864-aa50-4009-8f2a-d4e18bf4a6c4}" ma:internalName="TaxCatchAll" ma:showField="CatchAllData" ma:web="e7ec3d94-0419-4578-acb3-ba76727a5f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4466BF-4DA5-442B-945D-A5D89662088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76179b0-5726-4487-bdaf-61a4bff85600"/>
    <ds:schemaRef ds:uri="http://schemas.microsoft.com/office/2006/documentManagement/types"/>
    <ds:schemaRef ds:uri="http://schemas.microsoft.com/office/infopath/2007/PartnerControls"/>
    <ds:schemaRef ds:uri="d1680238-2266-4ab1-9ebd-8eb4f05a8cbc"/>
    <ds:schemaRef ds:uri="e7ec3d94-0419-4578-acb3-ba76727a5f3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D8014F-6E62-4BC1-8F01-2120E594129C}">
  <ds:schemaRefs>
    <ds:schemaRef ds:uri="076179b0-5726-4487-bdaf-61a4bff85600"/>
    <ds:schemaRef ds:uri="d1680238-2266-4ab1-9ebd-8eb4f05a8cbc"/>
    <ds:schemaRef ds:uri="e7ec3d94-0419-4578-acb3-ba76727a5f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E0B2F79-3781-45B2-A602-D4AABED8B5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Melanson, Stacy E.,MD, PhD</dc:creator>
  <cp:lastModifiedBy>Mahowald, Grace K.,MD, PhD</cp:lastModifiedBy>
  <cp:revision>42</cp:revision>
  <dcterms:created xsi:type="dcterms:W3CDTF">2024-11-09T18:32:43Z</dcterms:created>
  <dcterms:modified xsi:type="dcterms:W3CDTF">2024-11-19T10:32:05Z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0x010100E3D4EFCE5F756047A48435F7390BEC2C</vt:lpwstr>
  </property>
  <property fmtid="{D5CDD505-2E9C-101B-9397-08002B2CF9AE}" pid="3" name="MediaServiceImageTags">
    <vt:lpwstr/>
  </property>
</Properties>
</file>