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8715"/>
    <a:srgbClr val="7BA8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69" autoAdjust="0"/>
    <p:restoredTop sz="94660"/>
  </p:normalViewPr>
  <p:slideViewPr>
    <p:cSldViewPr snapToGrid="0">
      <p:cViewPr>
        <p:scale>
          <a:sx n="148" d="100"/>
          <a:sy n="148" d="100"/>
        </p:scale>
        <p:origin x="962" y="-5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75" indent="0" algn="ctr">
              <a:buNone/>
              <a:defRPr sz="1500"/>
            </a:lvl2pPr>
            <a:lvl3pPr marL="685750" indent="0" algn="ctr">
              <a:buNone/>
              <a:defRPr sz="1350"/>
            </a:lvl3pPr>
            <a:lvl4pPr marL="1028625" indent="0" algn="ctr">
              <a:buNone/>
              <a:defRPr sz="1200"/>
            </a:lvl4pPr>
            <a:lvl5pPr marL="1371500" indent="0" algn="ctr">
              <a:buNone/>
              <a:defRPr sz="1200"/>
            </a:lvl5pPr>
            <a:lvl6pPr marL="1714376" indent="0" algn="ctr">
              <a:buNone/>
              <a:defRPr sz="1200"/>
            </a:lvl6pPr>
            <a:lvl7pPr marL="2057251" indent="0" algn="ctr">
              <a:buNone/>
              <a:defRPr sz="1200"/>
            </a:lvl7pPr>
            <a:lvl8pPr marL="2400126" indent="0" algn="ctr">
              <a:buNone/>
              <a:defRPr sz="1200"/>
            </a:lvl8pPr>
            <a:lvl9pPr marL="2743001" indent="0" algn="ctr">
              <a:buNone/>
              <a:defRPr sz="12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2AEBA-B34D-466D-9310-C075ACBCD3F8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5D1E8-A70A-486A-8919-B70D1D3F9B5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73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2AEBA-B34D-466D-9310-C075ACBCD3F8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5D1E8-A70A-486A-8919-B70D1D3F9B5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818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5"/>
            <a:ext cx="1478756" cy="8394877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5"/>
            <a:ext cx="4350544" cy="8394877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2AEBA-B34D-466D-9310-C075ACBCD3F8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5D1E8-A70A-486A-8919-B70D1D3F9B5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025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2AEBA-B34D-466D-9310-C075ACBCD3F8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5D1E8-A70A-486A-8919-B70D1D3F9B5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91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629228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5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2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5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0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2AEBA-B34D-466D-9310-C075ACBCD3F8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5D1E8-A70A-486A-8919-B70D1D3F9B5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5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2AEBA-B34D-466D-9310-C075ACBCD3F8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5D1E8-A70A-486A-8919-B70D1D3F9B5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07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527405"/>
            <a:ext cx="5915025" cy="191470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428349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50" indent="0">
              <a:buNone/>
              <a:defRPr sz="1350" b="1"/>
            </a:lvl3pPr>
            <a:lvl4pPr marL="1028625" indent="0">
              <a:buNone/>
              <a:defRPr sz="1200" b="1"/>
            </a:lvl4pPr>
            <a:lvl5pPr marL="1371500" indent="0">
              <a:buNone/>
              <a:defRPr sz="1200" b="1"/>
            </a:lvl5pPr>
            <a:lvl6pPr marL="1714376" indent="0">
              <a:buNone/>
              <a:defRPr sz="1200" b="1"/>
            </a:lvl6pPr>
            <a:lvl7pPr marL="2057251" indent="0">
              <a:buNone/>
              <a:defRPr sz="1200" b="1"/>
            </a:lvl7pPr>
            <a:lvl8pPr marL="2400126" indent="0">
              <a:buNone/>
              <a:defRPr sz="1200" b="1"/>
            </a:lvl8pPr>
            <a:lvl9pPr marL="2743001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618444"/>
            <a:ext cx="2901255" cy="532218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428349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50" indent="0">
              <a:buNone/>
              <a:defRPr sz="1350" b="1"/>
            </a:lvl3pPr>
            <a:lvl4pPr marL="1028625" indent="0">
              <a:buNone/>
              <a:defRPr sz="1200" b="1"/>
            </a:lvl4pPr>
            <a:lvl5pPr marL="1371500" indent="0">
              <a:buNone/>
              <a:defRPr sz="1200" b="1"/>
            </a:lvl5pPr>
            <a:lvl6pPr marL="1714376" indent="0">
              <a:buNone/>
              <a:defRPr sz="1200" b="1"/>
            </a:lvl6pPr>
            <a:lvl7pPr marL="2057251" indent="0">
              <a:buNone/>
              <a:defRPr sz="1200" b="1"/>
            </a:lvl7pPr>
            <a:lvl8pPr marL="2400126" indent="0">
              <a:buNone/>
              <a:defRPr sz="1200" b="1"/>
            </a:lvl8pPr>
            <a:lvl9pPr marL="2743001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618444"/>
            <a:ext cx="2915543" cy="532218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2AEBA-B34D-466D-9310-C075ACBCD3F8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5D1E8-A70A-486A-8919-B70D1D3F9B5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77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2AEBA-B34D-466D-9310-C075ACBCD3F8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5D1E8-A70A-486A-8919-B70D1D3F9B5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14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2AEBA-B34D-466D-9310-C075ACBCD3F8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5D1E8-A70A-486A-8919-B70D1D3F9B5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23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426285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2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875" indent="0">
              <a:buNone/>
              <a:defRPr sz="1050"/>
            </a:lvl2pPr>
            <a:lvl3pPr marL="685750" indent="0">
              <a:buNone/>
              <a:defRPr sz="900"/>
            </a:lvl3pPr>
            <a:lvl4pPr marL="1028625" indent="0">
              <a:buNone/>
              <a:defRPr sz="750"/>
            </a:lvl4pPr>
            <a:lvl5pPr marL="1371500" indent="0">
              <a:buNone/>
              <a:defRPr sz="750"/>
            </a:lvl5pPr>
            <a:lvl6pPr marL="1714376" indent="0">
              <a:buNone/>
              <a:defRPr sz="750"/>
            </a:lvl6pPr>
            <a:lvl7pPr marL="2057251" indent="0">
              <a:buNone/>
              <a:defRPr sz="750"/>
            </a:lvl7pPr>
            <a:lvl8pPr marL="2400126" indent="0">
              <a:buNone/>
              <a:defRPr sz="750"/>
            </a:lvl8pPr>
            <a:lvl9pPr marL="2743001" indent="0">
              <a:buNone/>
              <a:defRPr sz="75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2AEBA-B34D-466D-9310-C075ACBCD3F8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5D1E8-A70A-486A-8919-B70D1D3F9B5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59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426285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75" indent="0">
              <a:buNone/>
              <a:defRPr sz="2100"/>
            </a:lvl2pPr>
            <a:lvl3pPr marL="685750" indent="0">
              <a:buNone/>
              <a:defRPr sz="1800"/>
            </a:lvl3pPr>
            <a:lvl4pPr marL="1028625" indent="0">
              <a:buNone/>
              <a:defRPr sz="1500"/>
            </a:lvl4pPr>
            <a:lvl5pPr marL="1371500" indent="0">
              <a:buNone/>
              <a:defRPr sz="1500"/>
            </a:lvl5pPr>
            <a:lvl6pPr marL="1714376" indent="0">
              <a:buNone/>
              <a:defRPr sz="1500"/>
            </a:lvl6pPr>
            <a:lvl7pPr marL="2057251" indent="0">
              <a:buNone/>
              <a:defRPr sz="1500"/>
            </a:lvl7pPr>
            <a:lvl8pPr marL="2400126" indent="0">
              <a:buNone/>
              <a:defRPr sz="1500"/>
            </a:lvl8pPr>
            <a:lvl9pPr marL="2743001" indent="0">
              <a:buNone/>
              <a:defRPr sz="15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2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875" indent="0">
              <a:buNone/>
              <a:defRPr sz="1050"/>
            </a:lvl2pPr>
            <a:lvl3pPr marL="685750" indent="0">
              <a:buNone/>
              <a:defRPr sz="900"/>
            </a:lvl3pPr>
            <a:lvl4pPr marL="1028625" indent="0">
              <a:buNone/>
              <a:defRPr sz="750"/>
            </a:lvl4pPr>
            <a:lvl5pPr marL="1371500" indent="0">
              <a:buNone/>
              <a:defRPr sz="750"/>
            </a:lvl5pPr>
            <a:lvl6pPr marL="1714376" indent="0">
              <a:buNone/>
              <a:defRPr sz="750"/>
            </a:lvl6pPr>
            <a:lvl7pPr marL="2057251" indent="0">
              <a:buNone/>
              <a:defRPr sz="750"/>
            </a:lvl7pPr>
            <a:lvl8pPr marL="2400126" indent="0">
              <a:buNone/>
              <a:defRPr sz="750"/>
            </a:lvl8pPr>
            <a:lvl9pPr marL="2743001" indent="0">
              <a:buNone/>
              <a:defRPr sz="75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2AEBA-B34D-466D-9310-C075ACBCD3F8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5D1E8-A70A-486A-8919-B70D1D3F9B5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41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9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9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9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2AEBA-B34D-466D-9310-C075ACBCD3F8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4" y="9181399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9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5D1E8-A70A-486A-8919-B70D1D3F9B5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33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75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8" indent="-171438" algn="l" defTabSz="68575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13" indent="-171438" algn="l" defTabSz="6857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8" indent="-171438" algn="l" defTabSz="6857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3" indent="-171438" algn="l" defTabSz="6857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8" indent="-171438" algn="l" defTabSz="6857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13" indent="-171438" algn="l" defTabSz="6857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8" indent="-171438" algn="l" defTabSz="6857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63" indent="-171438" algn="l" defTabSz="6857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8" indent="-171438" algn="l" defTabSz="6857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50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5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00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6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51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6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01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Image 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38" y="390511"/>
            <a:ext cx="5608480" cy="7658786"/>
          </a:xfrm>
          <a:prstGeom prst="rect">
            <a:avLst/>
          </a:prstGeom>
        </p:spPr>
      </p:pic>
      <p:sp>
        <p:nvSpPr>
          <p:cNvPr id="67" name="ZoneTexte 66"/>
          <p:cNvSpPr txBox="1"/>
          <p:nvPr/>
        </p:nvSpPr>
        <p:spPr>
          <a:xfrm>
            <a:off x="746974" y="8255358"/>
            <a:ext cx="558067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000" b="1" dirty="0" err="1" smtClean="0"/>
              <a:t>Supplementary</a:t>
            </a:r>
            <a:r>
              <a:rPr lang="fr-FR" sz="1000" b="1" dirty="0" smtClean="0"/>
              <a:t> Fig.S2: </a:t>
            </a:r>
            <a:r>
              <a:rPr lang="en-US" sz="1000" b="1" dirty="0" smtClean="0"/>
              <a:t>Arabidopsis </a:t>
            </a:r>
            <a:r>
              <a:rPr lang="en-US" sz="1000" b="1" dirty="0" smtClean="0"/>
              <a:t>mesophyll/epidermal cell walls </a:t>
            </a:r>
            <a:r>
              <a:rPr lang="en-US" sz="1000" b="1" dirty="0"/>
              <a:t>thickness </a:t>
            </a:r>
            <a:r>
              <a:rPr lang="en-US" sz="1000" b="1" dirty="0" smtClean="0"/>
              <a:t>measurements. </a:t>
            </a:r>
            <a:r>
              <a:rPr lang="en-US" sz="1000" dirty="0" err="1" smtClean="0"/>
              <a:t>CryoSEM</a:t>
            </a:r>
            <a:r>
              <a:rPr lang="en-US" sz="1000" dirty="0" smtClean="0"/>
              <a:t> </a:t>
            </a:r>
            <a:r>
              <a:rPr lang="en-US" sz="1000" dirty="0"/>
              <a:t>with </a:t>
            </a:r>
            <a:r>
              <a:rPr lang="en-US" sz="1000" dirty="0" err="1"/>
              <a:t>cryofracture</a:t>
            </a:r>
            <a:r>
              <a:rPr lang="fr-FR" sz="1000" dirty="0" smtClean="0"/>
              <a:t>  </a:t>
            </a:r>
            <a:r>
              <a:rPr lang="fr-FR" sz="1000" dirty="0" err="1" smtClean="0"/>
              <a:t>was</a:t>
            </a:r>
            <a:r>
              <a:rPr lang="fr-FR" sz="1000" dirty="0" smtClean="0"/>
              <a:t> </a:t>
            </a:r>
            <a:r>
              <a:rPr lang="fr-FR" sz="1000" dirty="0" err="1" smtClean="0"/>
              <a:t>carried</a:t>
            </a:r>
            <a:r>
              <a:rPr lang="fr-FR" sz="1000" dirty="0" smtClean="0"/>
              <a:t> out as </a:t>
            </a:r>
            <a:r>
              <a:rPr lang="fr-FR" sz="1000" dirty="0" err="1" smtClean="0"/>
              <a:t>described</a:t>
            </a:r>
            <a:r>
              <a:rPr lang="fr-FR" sz="1000" dirty="0" smtClean="0"/>
              <a:t> in </a:t>
            </a:r>
            <a:r>
              <a:rPr lang="fr-FR" sz="1000" dirty="0" err="1"/>
              <a:t>M</a:t>
            </a:r>
            <a:r>
              <a:rPr lang="fr-FR" sz="1000" dirty="0" err="1" smtClean="0"/>
              <a:t>ethods</a:t>
            </a:r>
            <a:r>
              <a:rPr lang="fr-FR" sz="1000" dirty="0" smtClean="0"/>
              <a:t> </a:t>
            </a:r>
            <a:r>
              <a:rPr lang="fr-FR" sz="1000" dirty="0" err="1" smtClean="0"/>
              <a:t>using</a:t>
            </a:r>
            <a:r>
              <a:rPr lang="fr-FR" sz="1000" dirty="0" smtClean="0"/>
              <a:t> </a:t>
            </a:r>
            <a:r>
              <a:rPr lang="fr-FR" sz="1000" dirty="0" err="1" smtClean="0"/>
              <a:t>leaf</a:t>
            </a:r>
            <a:r>
              <a:rPr lang="fr-FR" sz="1000" dirty="0" smtClean="0"/>
              <a:t> 6 </a:t>
            </a:r>
            <a:r>
              <a:rPr lang="fr-FR" sz="1000" dirty="0" err="1" smtClean="0"/>
              <a:t>from</a:t>
            </a:r>
            <a:r>
              <a:rPr lang="fr-FR" sz="1000" dirty="0" smtClean="0"/>
              <a:t> 4-weeks </a:t>
            </a:r>
            <a:r>
              <a:rPr lang="fr-FR" sz="1000" dirty="0" err="1" smtClean="0"/>
              <a:t>old</a:t>
            </a:r>
            <a:r>
              <a:rPr lang="fr-FR" sz="1000" dirty="0" smtClean="0"/>
              <a:t> plants </a:t>
            </a:r>
            <a:r>
              <a:rPr lang="fr-FR" sz="1000" dirty="0" err="1" smtClean="0"/>
              <a:t>grown</a:t>
            </a:r>
            <a:r>
              <a:rPr lang="fr-FR" sz="1000" dirty="0" smtClean="0"/>
              <a:t> in long-</a:t>
            </a:r>
            <a:r>
              <a:rPr lang="fr-FR" sz="1000" dirty="0" err="1" smtClean="0"/>
              <a:t>day</a:t>
            </a:r>
            <a:r>
              <a:rPr lang="fr-FR" sz="1000" dirty="0" err="1"/>
              <a:t>s</a:t>
            </a:r>
            <a:r>
              <a:rPr lang="fr-FR" sz="1000" dirty="0" smtClean="0"/>
              <a:t>. The image at the top </a:t>
            </a:r>
            <a:r>
              <a:rPr lang="fr-FR" sz="1000" dirty="0" err="1" smtClean="0"/>
              <a:t>is</a:t>
            </a:r>
            <a:r>
              <a:rPr lang="fr-FR" sz="1000" dirty="0" smtClean="0"/>
              <a:t> </a:t>
            </a:r>
            <a:r>
              <a:rPr lang="fr-FR" sz="1000" dirty="0" err="1" smtClean="0"/>
              <a:t>presented</a:t>
            </a:r>
            <a:r>
              <a:rPr lang="fr-FR" sz="1000" dirty="0" smtClean="0"/>
              <a:t> </a:t>
            </a:r>
            <a:r>
              <a:rPr lang="fr-FR" sz="1000" dirty="0" err="1" smtClean="0"/>
              <a:t>upside</a:t>
            </a:r>
            <a:r>
              <a:rPr lang="fr-FR" sz="1000" dirty="0" smtClean="0"/>
              <a:t> down </a:t>
            </a:r>
            <a:r>
              <a:rPr lang="fr-FR" sz="1000" dirty="0" err="1" smtClean="0"/>
              <a:t>compared</a:t>
            </a:r>
            <a:r>
              <a:rPr lang="fr-FR" sz="1000" dirty="0" smtClean="0"/>
              <a:t> to the original image, </a:t>
            </a:r>
            <a:r>
              <a:rPr lang="fr-FR" sz="1000" dirty="0" err="1" smtClean="0"/>
              <a:t>with</a:t>
            </a:r>
            <a:r>
              <a:rPr lang="fr-FR" sz="1000" dirty="0" smtClean="0"/>
              <a:t> the </a:t>
            </a:r>
            <a:r>
              <a:rPr lang="fr-FR" sz="1000" dirty="0" err="1" smtClean="0"/>
              <a:t>leaf</a:t>
            </a:r>
            <a:r>
              <a:rPr lang="fr-FR" sz="1000" dirty="0" smtClean="0"/>
              <a:t> in </a:t>
            </a:r>
            <a:r>
              <a:rPr lang="fr-FR" sz="1000" dirty="0" err="1" smtClean="0"/>
              <a:t>its</a:t>
            </a:r>
            <a:r>
              <a:rPr lang="fr-FR" sz="1000" dirty="0" smtClean="0"/>
              <a:t> </a:t>
            </a:r>
            <a:r>
              <a:rPr lang="fr-FR" sz="1000" dirty="0" err="1" smtClean="0"/>
              <a:t>natural</a:t>
            </a:r>
            <a:r>
              <a:rPr lang="fr-FR" sz="1000" dirty="0" smtClean="0"/>
              <a:t> position (</a:t>
            </a:r>
            <a:r>
              <a:rPr lang="fr-FR" sz="1000" dirty="0" err="1" smtClean="0"/>
              <a:t>adaxial</a:t>
            </a:r>
            <a:r>
              <a:rPr lang="fr-FR" sz="1000" dirty="0" smtClean="0"/>
              <a:t> </a:t>
            </a:r>
            <a:r>
              <a:rPr lang="fr-FR" sz="1000" dirty="0" err="1" smtClean="0"/>
              <a:t>epidermis</a:t>
            </a:r>
            <a:r>
              <a:rPr lang="fr-FR" sz="1000" dirty="0" smtClean="0"/>
              <a:t> at the top). The </a:t>
            </a:r>
            <a:r>
              <a:rPr lang="fr-FR" sz="1000" dirty="0" err="1" smtClean="0"/>
              <a:t>letters</a:t>
            </a:r>
            <a:r>
              <a:rPr lang="fr-FR" sz="1000" dirty="0" smtClean="0"/>
              <a:t> a, b, c in the top image </a:t>
            </a:r>
            <a:r>
              <a:rPr lang="fr-FR" sz="1000" dirty="0" err="1" smtClean="0"/>
              <a:t>indicate</a:t>
            </a:r>
            <a:r>
              <a:rPr lang="fr-FR" sz="1000" dirty="0" smtClean="0"/>
              <a:t> the positions </a:t>
            </a:r>
            <a:r>
              <a:rPr lang="fr-FR" sz="1000" dirty="0" err="1" smtClean="0"/>
              <a:t>were</a:t>
            </a:r>
            <a:r>
              <a:rPr lang="fr-FR" sz="1000" dirty="0" smtClean="0"/>
              <a:t> </a:t>
            </a:r>
            <a:r>
              <a:rPr lang="fr-FR" sz="1000" dirty="0" err="1" smtClean="0"/>
              <a:t>measurements</a:t>
            </a:r>
            <a:r>
              <a:rPr lang="fr-FR" sz="1000" dirty="0" smtClean="0"/>
              <a:t> </a:t>
            </a:r>
            <a:r>
              <a:rPr lang="fr-FR" sz="1000" dirty="0" err="1" smtClean="0"/>
              <a:t>were</a:t>
            </a:r>
            <a:r>
              <a:rPr lang="fr-FR" sz="1000" dirty="0" smtClean="0"/>
              <a:t> </a:t>
            </a:r>
            <a:r>
              <a:rPr lang="fr-FR" sz="1000" dirty="0" err="1" smtClean="0"/>
              <a:t>carried</a:t>
            </a:r>
            <a:r>
              <a:rPr lang="fr-FR" sz="1000" dirty="0" smtClean="0"/>
              <a:t> out. Zooms are </a:t>
            </a:r>
            <a:r>
              <a:rPr lang="fr-FR" sz="1000" dirty="0" err="1" smtClean="0"/>
              <a:t>represented</a:t>
            </a:r>
            <a:r>
              <a:rPr lang="fr-FR" sz="1000" dirty="0" smtClean="0"/>
              <a:t> on the </a:t>
            </a:r>
            <a:r>
              <a:rPr lang="fr-FR" sz="1000" dirty="0" err="1" smtClean="0"/>
              <a:t>left</a:t>
            </a:r>
            <a:r>
              <a:rPr lang="fr-FR" sz="1000" dirty="0" smtClean="0"/>
              <a:t> and values of </a:t>
            </a:r>
            <a:r>
              <a:rPr lang="fr-FR" sz="1000" dirty="0" err="1" smtClean="0"/>
              <a:t>cell</a:t>
            </a:r>
            <a:r>
              <a:rPr lang="fr-FR" sz="1000" dirty="0" smtClean="0"/>
              <a:t> </a:t>
            </a:r>
            <a:r>
              <a:rPr lang="fr-FR" sz="1000" dirty="0" err="1" smtClean="0"/>
              <a:t>wall</a:t>
            </a:r>
            <a:r>
              <a:rPr lang="fr-FR" sz="1000" dirty="0" smtClean="0"/>
              <a:t> </a:t>
            </a:r>
            <a:r>
              <a:rPr lang="fr-FR" sz="1000" dirty="0" err="1" smtClean="0"/>
              <a:t>thickness</a:t>
            </a:r>
            <a:r>
              <a:rPr lang="fr-FR" sz="1000" dirty="0" smtClean="0"/>
              <a:t> are </a:t>
            </a:r>
            <a:r>
              <a:rPr lang="fr-FR" sz="1000" dirty="0" err="1" smtClean="0"/>
              <a:t>indicated</a:t>
            </a:r>
            <a:r>
              <a:rPr lang="fr-FR" sz="1000" dirty="0" smtClean="0"/>
              <a:t> in the close-up </a:t>
            </a:r>
            <a:r>
              <a:rPr lang="fr-FR" sz="1000" dirty="0" err="1" smtClean="0"/>
              <a:t>views</a:t>
            </a:r>
            <a:r>
              <a:rPr lang="fr-FR" sz="1000" dirty="0" smtClean="0"/>
              <a:t> on the right. </a:t>
            </a:r>
            <a:r>
              <a:rPr lang="fr-FR" sz="1000" dirty="0" err="1" smtClean="0"/>
              <a:t>We</a:t>
            </a:r>
            <a:r>
              <a:rPr lang="fr-FR" sz="1000" dirty="0" smtClean="0"/>
              <a:t> </a:t>
            </a:r>
            <a:r>
              <a:rPr lang="fr-FR" sz="1000" dirty="0" err="1" smtClean="0"/>
              <a:t>assumed</a:t>
            </a:r>
            <a:r>
              <a:rPr lang="fr-FR" sz="1000" dirty="0" smtClean="0"/>
              <a:t> an </a:t>
            </a:r>
            <a:r>
              <a:rPr lang="fr-FR" sz="1000" dirty="0" err="1" smtClean="0"/>
              <a:t>average</a:t>
            </a:r>
            <a:r>
              <a:rPr lang="fr-FR" sz="1000" dirty="0" smtClean="0"/>
              <a:t> value of 150 nm (0,15 µm) for the </a:t>
            </a:r>
            <a:r>
              <a:rPr lang="fr-FR" sz="1000" dirty="0" err="1" smtClean="0"/>
              <a:t>epidermal</a:t>
            </a:r>
            <a:r>
              <a:rPr lang="fr-FR" sz="1000" dirty="0"/>
              <a:t> </a:t>
            </a:r>
            <a:r>
              <a:rPr lang="fr-FR" sz="1000" dirty="0" smtClean="0"/>
              <a:t>pavement </a:t>
            </a:r>
            <a:r>
              <a:rPr lang="fr-FR" sz="1000" dirty="0" err="1" smtClean="0"/>
              <a:t>cells</a:t>
            </a:r>
            <a:r>
              <a:rPr lang="fr-FR" sz="1000" dirty="0" smtClean="0"/>
              <a:t> and the </a:t>
            </a:r>
            <a:r>
              <a:rPr lang="fr-FR" sz="1000" dirty="0" err="1" smtClean="0"/>
              <a:t>mesophyll</a:t>
            </a:r>
            <a:r>
              <a:rPr lang="fr-FR" sz="1000" dirty="0" smtClean="0"/>
              <a:t> </a:t>
            </a:r>
            <a:r>
              <a:rPr lang="fr-FR" sz="1000" dirty="0" err="1" smtClean="0"/>
              <a:t>cell</a:t>
            </a:r>
            <a:r>
              <a:rPr lang="fr-FR" sz="1000" dirty="0" smtClean="0"/>
              <a:t> </a:t>
            </a:r>
            <a:r>
              <a:rPr lang="fr-FR" sz="1000" dirty="0" err="1" smtClean="0"/>
              <a:t>walls</a:t>
            </a:r>
            <a:r>
              <a:rPr lang="fr-FR" sz="10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0751553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6155</TotalTime>
  <Words>125</Words>
  <Application>Microsoft Office PowerPoint</Application>
  <PresentationFormat>Format A4 (210 x 297 mm)</PresentationFormat>
  <Paragraphs>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TOLLETER Dimitri</dc:creator>
  <cp:lastModifiedBy>CURIEN Gilles 203259</cp:lastModifiedBy>
  <cp:revision>28</cp:revision>
  <dcterms:created xsi:type="dcterms:W3CDTF">2023-09-01T13:17:09Z</dcterms:created>
  <dcterms:modified xsi:type="dcterms:W3CDTF">2023-11-30T15:00:37Z</dcterms:modified>
</cp:coreProperties>
</file>