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eeatyariv:Dropbox:SocialLearning:AllFourOn_wConfusion.xls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14814814814815"/>
          <c:y val="0.0348583877995643"/>
          <c:w val="0.802962962962963"/>
          <c:h val="0.862745098039216"/>
        </c:manualLayout>
      </c:layout>
      <c:scatterChart>
        <c:scatterStyle val="lineMarker"/>
        <c:varyColors val="0"/>
        <c:ser>
          <c:idx val="0"/>
          <c:order val="0"/>
          <c:tx>
            <c:strRef>
              <c:f>'History Choice'!$B$1</c:f>
              <c:strCache>
                <c:ptCount val="1"/>
                <c:pt idx="0">
                  <c:v>Majority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'History Choice'!$A$2:$A$13</c:f>
              <c:numCache>
                <c:formatCode>General</c:formatCode>
                <c:ptCount val="12"/>
                <c:pt idx="0">
                  <c:v>4.0</c:v>
                </c:pt>
                <c:pt idx="1">
                  <c:v>5.0</c:v>
                </c:pt>
                <c:pt idx="2">
                  <c:v>6.0</c:v>
                </c:pt>
                <c:pt idx="3">
                  <c:v>7.0</c:v>
                </c:pt>
                <c:pt idx="4">
                  <c:v>8.0</c:v>
                </c:pt>
                <c:pt idx="5">
                  <c:v>9.0</c:v>
                </c:pt>
                <c:pt idx="6">
                  <c:v>10.0</c:v>
                </c:pt>
                <c:pt idx="7">
                  <c:v>11.0</c:v>
                </c:pt>
                <c:pt idx="8">
                  <c:v>12.0</c:v>
                </c:pt>
                <c:pt idx="9">
                  <c:v>13.0</c:v>
                </c:pt>
                <c:pt idx="10">
                  <c:v>14.0</c:v>
                </c:pt>
                <c:pt idx="11">
                  <c:v>15.0</c:v>
                </c:pt>
              </c:numCache>
            </c:numRef>
          </c:xVal>
          <c:yVal>
            <c:numRef>
              <c:f>'History Choice'!$B$2:$B$13</c:f>
              <c:numCache>
                <c:formatCode>General</c:formatCode>
                <c:ptCount val="12"/>
                <c:pt idx="0">
                  <c:v>0.125</c:v>
                </c:pt>
                <c:pt idx="1">
                  <c:v>0.175</c:v>
                </c:pt>
                <c:pt idx="2">
                  <c:v>0.175</c:v>
                </c:pt>
                <c:pt idx="3">
                  <c:v>0.275</c:v>
                </c:pt>
                <c:pt idx="4">
                  <c:v>0.25</c:v>
                </c:pt>
                <c:pt idx="5">
                  <c:v>0.15</c:v>
                </c:pt>
                <c:pt idx="6">
                  <c:v>0.225</c:v>
                </c:pt>
                <c:pt idx="7">
                  <c:v>0.225</c:v>
                </c:pt>
                <c:pt idx="8">
                  <c:v>0.275</c:v>
                </c:pt>
                <c:pt idx="9">
                  <c:v>0.35</c:v>
                </c:pt>
                <c:pt idx="10">
                  <c:v>0.433333333333333</c:v>
                </c:pt>
                <c:pt idx="11">
                  <c:v>0.266666666666667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'History Choice'!$C$1</c:f>
              <c:strCache>
                <c:ptCount val="1"/>
                <c:pt idx="0">
                  <c:v>Individual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'History Choice'!$A$2:$A$13</c:f>
              <c:numCache>
                <c:formatCode>General</c:formatCode>
                <c:ptCount val="12"/>
                <c:pt idx="0">
                  <c:v>4.0</c:v>
                </c:pt>
                <c:pt idx="1">
                  <c:v>5.0</c:v>
                </c:pt>
                <c:pt idx="2">
                  <c:v>6.0</c:v>
                </c:pt>
                <c:pt idx="3">
                  <c:v>7.0</c:v>
                </c:pt>
                <c:pt idx="4">
                  <c:v>8.0</c:v>
                </c:pt>
                <c:pt idx="5">
                  <c:v>9.0</c:v>
                </c:pt>
                <c:pt idx="6">
                  <c:v>10.0</c:v>
                </c:pt>
                <c:pt idx="7">
                  <c:v>11.0</c:v>
                </c:pt>
                <c:pt idx="8">
                  <c:v>12.0</c:v>
                </c:pt>
                <c:pt idx="9">
                  <c:v>13.0</c:v>
                </c:pt>
                <c:pt idx="10">
                  <c:v>14.0</c:v>
                </c:pt>
                <c:pt idx="11">
                  <c:v>15.0</c:v>
                </c:pt>
              </c:numCache>
            </c:numRef>
          </c:xVal>
          <c:yVal>
            <c:numRef>
              <c:f>'History Choice'!$C$2:$C$13</c:f>
              <c:numCache>
                <c:formatCode>General</c:formatCode>
                <c:ptCount val="12"/>
                <c:pt idx="0">
                  <c:v>0.08</c:v>
                </c:pt>
                <c:pt idx="1">
                  <c:v>0.1</c:v>
                </c:pt>
                <c:pt idx="2">
                  <c:v>0.16</c:v>
                </c:pt>
                <c:pt idx="3">
                  <c:v>0.06</c:v>
                </c:pt>
                <c:pt idx="4">
                  <c:v>0.12</c:v>
                </c:pt>
                <c:pt idx="5">
                  <c:v>0.22</c:v>
                </c:pt>
                <c:pt idx="6">
                  <c:v>0.16</c:v>
                </c:pt>
                <c:pt idx="7">
                  <c:v>0.24</c:v>
                </c:pt>
                <c:pt idx="8">
                  <c:v>0.22</c:v>
                </c:pt>
                <c:pt idx="9">
                  <c:v>0.24</c:v>
                </c:pt>
                <c:pt idx="10">
                  <c:v>0.25</c:v>
                </c:pt>
                <c:pt idx="11">
                  <c:v>0.233333333333333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4467304"/>
        <c:axId val="-2094404168"/>
      </c:scatterChart>
      <c:valAx>
        <c:axId val="-2094467304"/>
        <c:scaling>
          <c:orientation val="minMax"/>
          <c:max val="15.0"/>
          <c:min val="4.0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Order in Sequence</a:t>
                </a:r>
              </a:p>
            </c:rich>
          </c:tx>
          <c:layout>
            <c:manualLayout>
              <c:xMode val="edge"/>
              <c:yMode val="edge"/>
              <c:x val="0.413333333333333"/>
              <c:y val="0.94553376906318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94404168"/>
        <c:crosses val="autoZero"/>
        <c:crossBetween val="midCat"/>
        <c:majorUnit val="1.0"/>
        <c:minorUnit val="1.0"/>
      </c:valAx>
      <c:valAx>
        <c:axId val="-20944041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%</a:t>
                </a:r>
              </a:p>
            </c:rich>
          </c:tx>
          <c:layout>
            <c:manualLayout>
              <c:xMode val="edge"/>
              <c:yMode val="edge"/>
              <c:x val="0.0133333333333333"/>
              <c:y val="0.45315904139433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94467304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908148148148148"/>
          <c:y val="0.437908496732026"/>
          <c:w val="0.0859259259259259"/>
          <c:h val="0.0588235294117647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0.07925</cdr:x>
      <cdr:y>0.7275</cdr:y>
    </cdr:from>
    <cdr:to>
      <cdr:x>0.15375</cdr:x>
      <cdr:y>0.7585</cdr:y>
    </cdr:to>
    <cdr:sp macro="" textlink="">
      <cdr:nvSpPr>
        <cdr:cNvPr id="102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679371" y="4240816"/>
          <a:ext cx="638651" cy="18070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0.15375</cdr:x>
      <cdr:y>0.6215</cdr:y>
    </cdr:from>
    <cdr:to>
      <cdr:x>0.22775</cdr:x>
      <cdr:y>0.7275</cdr:y>
    </cdr:to>
    <cdr:sp macro="" textlink="">
      <cdr:nvSpPr>
        <cdr:cNvPr id="1026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1318022" y="3622910"/>
          <a:ext cx="634365" cy="61790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0.22775</cdr:x>
      <cdr:y>0.6215</cdr:y>
    </cdr:from>
    <cdr:to>
      <cdr:x>0.299</cdr:x>
      <cdr:y>0.7975</cdr:y>
    </cdr:to>
    <cdr:sp macro="" textlink="">
      <cdr:nvSpPr>
        <cdr:cNvPr id="1027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952387" y="3622910"/>
          <a:ext cx="610791" cy="102595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0.299</cdr:x>
      <cdr:y>0.69225</cdr:y>
    </cdr:from>
    <cdr:to>
      <cdr:x>0.37225</cdr:x>
      <cdr:y>0.7975</cdr:y>
    </cdr:to>
    <cdr:sp macro="" textlink="">
      <cdr:nvSpPr>
        <cdr:cNvPr id="1028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2563178" y="4035333"/>
          <a:ext cx="627935" cy="613534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0.37225</cdr:x>
      <cdr:y>0.517</cdr:y>
    </cdr:from>
    <cdr:to>
      <cdr:x>0.44375</cdr:x>
      <cdr:y>0.69225</cdr:y>
    </cdr:to>
    <cdr:sp macro="" textlink="">
      <cdr:nvSpPr>
        <cdr:cNvPr id="1029" name="Line 5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3191113" y="3013748"/>
          <a:ext cx="612934" cy="102158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0.44375</cdr:x>
      <cdr:y>0.517</cdr:y>
    </cdr:from>
    <cdr:to>
      <cdr:x>0.5175</cdr:x>
      <cdr:y>0.6215</cdr:y>
    </cdr:to>
    <cdr:sp macro="" textlink="">
      <cdr:nvSpPr>
        <cdr:cNvPr id="1030" name="Line 6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3804047" y="3013748"/>
          <a:ext cx="632222" cy="60916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0.5175</cdr:x>
      <cdr:y>0.48175</cdr:y>
    </cdr:from>
    <cdr:to>
      <cdr:x>0.5905</cdr:x>
      <cdr:y>0.6215</cdr:y>
    </cdr:to>
    <cdr:sp macro="" textlink="">
      <cdr:nvSpPr>
        <cdr:cNvPr id="1031" name="Line 7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4436269" y="2808265"/>
          <a:ext cx="625792" cy="81464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0.5905</cdr:x>
      <cdr:y>0.48175</cdr:y>
    </cdr:from>
    <cdr:to>
      <cdr:x>0.667</cdr:x>
      <cdr:y>0.517</cdr:y>
    </cdr:to>
    <cdr:sp macro="" textlink="">
      <cdr:nvSpPr>
        <cdr:cNvPr id="1032" name="Line 8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5062061" y="2808265"/>
          <a:ext cx="655797" cy="20548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0.667</cdr:x>
      <cdr:y>0.48175</cdr:y>
    </cdr:from>
    <cdr:to>
      <cdr:x>0.73825</cdr:x>
      <cdr:y>0.517</cdr:y>
    </cdr:to>
    <cdr:sp macro="" textlink="">
      <cdr:nvSpPr>
        <cdr:cNvPr id="1033" name="Line 9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717858" y="2808265"/>
          <a:ext cx="610790" cy="20548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0.73825</cdr:x>
      <cdr:y>0.46525</cdr:y>
    </cdr:from>
    <cdr:to>
      <cdr:x>0.8115</cdr:x>
      <cdr:y>0.48175</cdr:y>
    </cdr:to>
    <cdr:sp macro="" textlink="">
      <cdr:nvSpPr>
        <cdr:cNvPr id="1034" name="Line 10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6328648" y="2712082"/>
          <a:ext cx="627936" cy="9618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0.8115</cdr:x>
      <cdr:y>0.46525</cdr:y>
    </cdr:from>
    <cdr:to>
      <cdr:x>0.88475</cdr:x>
      <cdr:y>0.4945</cdr:y>
    </cdr:to>
    <cdr:sp macro="" textlink="">
      <cdr:nvSpPr>
        <cdr:cNvPr id="1035" name="Line 1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6956584" y="2712082"/>
          <a:ext cx="627935" cy="17050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20884" mc:Ignorable="a14" a14:legacySpreadsheetColorIndex="1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0.07925</cdr:x>
      <cdr:y>0.5965</cdr:y>
    </cdr:from>
    <cdr:to>
      <cdr:x>0.15375</cdr:x>
      <cdr:y>0.68275</cdr:y>
    </cdr:to>
    <cdr:sp macro="" textlink="">
      <cdr:nvSpPr>
        <cdr:cNvPr id="1036" name="Line 1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679371" y="3477177"/>
          <a:ext cx="638651" cy="50277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0.15375</cdr:x>
      <cdr:y>0.5965</cdr:y>
    </cdr:from>
    <cdr:to>
      <cdr:x>0.22775</cdr:x>
      <cdr:y>0.5965</cdr:y>
    </cdr:to>
    <cdr:sp macro="" textlink="">
      <cdr:nvSpPr>
        <cdr:cNvPr id="1037" name="Line 1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318022" y="3477177"/>
          <a:ext cx="634365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0.22775</cdr:x>
      <cdr:y>0.42475</cdr:y>
    </cdr:from>
    <cdr:to>
      <cdr:x>0.299</cdr:x>
      <cdr:y>0.5965</cdr:y>
    </cdr:to>
    <cdr:sp macro="" textlink="">
      <cdr:nvSpPr>
        <cdr:cNvPr id="1038" name="Line 1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1952387" y="2475995"/>
          <a:ext cx="610791" cy="100118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0.299</cdr:x>
      <cdr:y>0.42475</cdr:y>
    </cdr:from>
    <cdr:to>
      <cdr:x>0.37225</cdr:x>
      <cdr:y>0.46525</cdr:y>
    </cdr:to>
    <cdr:sp macro="" textlink="">
      <cdr:nvSpPr>
        <cdr:cNvPr id="1039" name="Line 15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2563178" y="2475995"/>
          <a:ext cx="627935" cy="23608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0.37225</cdr:x>
      <cdr:y>0.46525</cdr:y>
    </cdr:from>
    <cdr:to>
      <cdr:x>0.44375</cdr:x>
      <cdr:y>0.6405</cdr:y>
    </cdr:to>
    <cdr:sp macro="" textlink="">
      <cdr:nvSpPr>
        <cdr:cNvPr id="1040" name="Line 16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3191113" y="2712082"/>
          <a:ext cx="612934" cy="102158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0.44375</cdr:x>
      <cdr:y>0.50575</cdr:y>
    </cdr:from>
    <cdr:to>
      <cdr:x>0.524</cdr:x>
      <cdr:y>0.6405</cdr:y>
    </cdr:to>
    <cdr:sp macro="" textlink="">
      <cdr:nvSpPr>
        <cdr:cNvPr id="1043" name="Line 19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3804047" y="2948168"/>
          <a:ext cx="687943" cy="785499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0.5175</cdr:x>
      <cdr:y>0.50575</cdr:y>
    </cdr:from>
    <cdr:to>
      <cdr:x>0.5905</cdr:x>
      <cdr:y>0.50575</cdr:y>
    </cdr:to>
    <cdr:sp macro="" textlink="">
      <cdr:nvSpPr>
        <cdr:cNvPr id="1044" name="Line 20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4436269" y="2948168"/>
          <a:ext cx="625792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0.5905</cdr:x>
      <cdr:y>0.42475</cdr:y>
    </cdr:from>
    <cdr:to>
      <cdr:x>0.667</cdr:x>
      <cdr:y>0.50575</cdr:y>
    </cdr:to>
    <cdr:sp macro="" textlink="">
      <cdr:nvSpPr>
        <cdr:cNvPr id="1045" name="Line 2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062061" y="2475995"/>
          <a:ext cx="655797" cy="47217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0.667</cdr:x>
      <cdr:y>0.2945</cdr:y>
    </cdr:from>
    <cdr:to>
      <cdr:x>0.73825</cdr:x>
      <cdr:y>0.42475</cdr:y>
    </cdr:to>
    <cdr:sp macro="" textlink="">
      <cdr:nvSpPr>
        <cdr:cNvPr id="1046" name="Line 2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717858" y="1716729"/>
          <a:ext cx="610790" cy="75926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0.73825</cdr:x>
      <cdr:y>0.15125</cdr:y>
    </cdr:from>
    <cdr:to>
      <cdr:x>0.8115</cdr:x>
      <cdr:y>0.2945</cdr:y>
    </cdr:to>
    <cdr:sp macro="" textlink="">
      <cdr:nvSpPr>
        <cdr:cNvPr id="1047" name="Line 2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6328648" y="881682"/>
          <a:ext cx="627936" cy="83504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  <cdr:relSizeAnchor xmlns:cdr="http://schemas.openxmlformats.org/drawingml/2006/chartDrawing">
    <cdr:from>
      <cdr:x>0.8115</cdr:x>
      <cdr:y>0.15125</cdr:y>
    </cdr:from>
    <cdr:to>
      <cdr:x>0.88475</cdr:x>
      <cdr:y>0.4395</cdr:y>
    </cdr:to>
    <cdr:sp macro="" textlink="">
      <cdr:nvSpPr>
        <cdr:cNvPr id="1048" name="Line 2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6956584" y="881682"/>
          <a:ext cx="627935" cy="168029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63AAFE" mc:Ignorable="a14" a14:legacySpreadsheetColorIndex="32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77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54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7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93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7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3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6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7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36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46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2A00-7AB9-3942-BA88-87ED5DF197DA}" type="datetimeFigureOut">
              <a:rPr lang="en-US" smtClean="0"/>
              <a:t>1/25/15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52E73-9D88-7949-917A-433D53111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0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944333"/>
              </p:ext>
            </p:extLst>
          </p:nvPr>
        </p:nvGraphicFramePr>
        <p:xfrm>
          <a:off x="291101" y="517989"/>
          <a:ext cx="8561798" cy="582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1778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California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Leeat Yariv</dc:creator>
  <cp:lastModifiedBy>Leeat Yariv</cp:lastModifiedBy>
  <cp:revision>1</cp:revision>
  <dcterms:created xsi:type="dcterms:W3CDTF">2015-01-25T18:55:17Z</dcterms:created>
  <dcterms:modified xsi:type="dcterms:W3CDTF">2015-01-25T18:56:23Z</dcterms:modified>
</cp:coreProperties>
</file>