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DD8E8-D968-B1E9-8A8B-FF1D10CC76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DC9D20-D1D5-E852-196B-176C4860C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C16CD-234E-65B4-41C3-21866D85B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40BB-584B-4B83-8236-0D4232A2A0D7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DF238-21F8-A96B-D432-90C032953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A6365-5274-F61D-7383-C9CBE5F39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DA01-BC83-4B51-8400-7BAF2E0FE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4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2E76F-46D5-81F4-8441-EBEE1D53A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7AB80C-5524-6590-D735-4BAAFADBC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76685-7A2F-0B0C-0D5C-D14344EE1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40BB-584B-4B83-8236-0D4232A2A0D7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20A76-48AE-59BE-3C96-49831F88E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17E83-E92A-829C-1952-99BA7AF0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DA01-BC83-4B51-8400-7BAF2E0FE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1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796319-B15A-E48C-B19A-191AAEE3CE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ECA7DA-DCBE-8DD3-08BF-5C74333A4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296A0-2538-79D0-36CA-336B75B8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40BB-584B-4B83-8236-0D4232A2A0D7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7F069-DC0C-4907-8CEB-479D80BB1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C54F1-8124-516B-220F-14EAB1201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DA01-BC83-4B51-8400-7BAF2E0FE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2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26513-42E1-8568-8B73-3AF967014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AAF84-4EC5-981F-A065-B4EBB0131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E76CB-1810-70DD-0ACF-048A78CBE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40BB-584B-4B83-8236-0D4232A2A0D7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EBC2D-862B-03F0-887F-30279A64B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B049A-B725-472D-7F2D-4BD91942D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DA01-BC83-4B51-8400-7BAF2E0FE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9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A918-8405-9F00-C62E-E2010DBEF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AAA9E-E323-5F9A-8AAB-90BE9BCB5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FB607-27B0-3FC4-73EC-B0E63C09B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40BB-584B-4B83-8236-0D4232A2A0D7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9919E-35D3-6BF3-8B1A-2ADC0E4ED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2E4AA-A0F3-7640-F38B-1B8B98844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DA01-BC83-4B51-8400-7BAF2E0FE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1A01F-3EBC-1CA2-3763-311012556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87827-6464-88A3-DD4B-2B4F12FBE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A7EA0E-3241-AA6C-511B-E6718B562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420FE-08CA-D17E-01DC-BA4379E65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40BB-584B-4B83-8236-0D4232A2A0D7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F1384-2D73-8451-AA04-D15313D31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E9BE12-5FE9-5986-BF48-C1030E681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DA01-BC83-4B51-8400-7BAF2E0FE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2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AA9C-A007-24A7-1CBC-990CB86A6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F5395-72B7-2CCD-49CA-5C8D11192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8AC2C-3867-E49F-2AD6-79B4400E8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EA68D3-527F-6E32-5CB1-42ACC40359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71F44-E056-1F3F-4702-73074D1681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BDD9CB-498D-1994-4E04-F531C9E80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40BB-584B-4B83-8236-0D4232A2A0D7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0CE911-CFE7-D9D4-6FFD-FAD6D0060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70ABE4-9C65-4C39-FE5D-F179431B1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DA01-BC83-4B51-8400-7BAF2E0FE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1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477C4-D892-0D50-2151-DB16AB1BD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80B3E7-8E00-6BD2-D6AF-7C6941C67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40BB-584B-4B83-8236-0D4232A2A0D7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372D9-EF89-B0C3-1530-AB6E6C477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8B4C50-0263-E299-F060-747F04EBF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DA01-BC83-4B51-8400-7BAF2E0FE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6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560844-F1EC-9D9B-E527-8ACCDD367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40BB-584B-4B83-8236-0D4232A2A0D7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4E26BC-CA73-A38D-BFB1-18924F474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5B1371-60CB-533E-9BD2-03BEF5C48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DA01-BC83-4B51-8400-7BAF2E0FE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2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AA8D8-0C30-CC08-CD5F-3E0D3FFBE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F10C5-C54E-084B-2DC5-513F63908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139046-268B-2B75-7A21-EA1383D4D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85DEE-21CF-2EC2-9215-3FAA0816E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40BB-584B-4B83-8236-0D4232A2A0D7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38DFB-CC8E-90BD-39F0-7B8174C80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ABCD30-4038-88CF-890D-A563A7CE7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DA01-BC83-4B51-8400-7BAF2E0FE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2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B622B-F4F6-6DD8-412F-E7B8612BA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FD12F8-88E6-DFAE-B412-6D9E48ED7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20F205-8BDD-DAB0-E013-DA559956B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95C61-52B8-6B3A-4922-7B1BD272A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40BB-584B-4B83-8236-0D4232A2A0D7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4CCED-32E7-603F-3CBE-B64D392BF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89519B-73E1-07E3-0A03-CA2D51B6A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DA01-BC83-4B51-8400-7BAF2E0FE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2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589583-3EDC-C52E-BAA2-569F544A1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E6241-C312-4E6B-5649-80C64A282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0621B-1DFC-6D08-7A08-9C72AC7838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F40BB-584B-4B83-8236-0D4232A2A0D7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ADE7A-3AA3-9020-B645-79503EFB5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31F51-E64A-8DA1-6659-A56A7E449A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5DA01-BC83-4B51-8400-7BAF2E0FE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233E0178-8C87-0B6C-A626-16D37B17DDA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97" t="7952" r="1404" b="5227"/>
          <a:stretch/>
        </p:blipFill>
        <p:spPr bwMode="auto">
          <a:xfrm>
            <a:off x="3020242" y="127437"/>
            <a:ext cx="6151517" cy="61948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2A7C4D-CB44-4F6C-D243-A8181DE2EB19}"/>
              </a:ext>
            </a:extLst>
          </p:cNvPr>
          <p:cNvSpPr txBox="1"/>
          <p:nvPr/>
        </p:nvSpPr>
        <p:spPr>
          <a:xfrm>
            <a:off x="811679" y="6322275"/>
            <a:ext cx="609797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Supplemental Figure 3. </a:t>
            </a:r>
            <a:r>
              <a:rPr lang="en-US" sz="1000" b="1" dirty="0">
                <a:latin typeface="Arial" panose="020B0604020202020204" pitchFamily="34" charset="0"/>
                <a:ea typeface="Calibri" panose="020F0502020204030204" pitchFamily="34" charset="0"/>
              </a:rPr>
              <a:t>Snapshots of the ACTIV-6 Website and Promotional Video. 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24970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ea78004-fe4e-4ad3-819d-bf2a9359eed2">
      <Terms xmlns="http://schemas.microsoft.com/office/infopath/2007/PartnerControls"/>
    </lcf76f155ced4ddcb4097134ff3c332f>
    <TaxCatchAll xmlns="73709f45-86e6-48c6-8c4d-776476294d0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A1691BFA6BC1459A95C139AFF98A03" ma:contentTypeVersion="16" ma:contentTypeDescription="Create a new document." ma:contentTypeScope="" ma:versionID="c544cef487226b9c5633f1b756be1492">
  <xsd:schema xmlns:xsd="http://www.w3.org/2001/XMLSchema" xmlns:xs="http://www.w3.org/2001/XMLSchema" xmlns:p="http://schemas.microsoft.com/office/2006/metadata/properties" xmlns:ns2="8ea78004-fe4e-4ad3-819d-bf2a9359eed2" xmlns:ns3="73709f45-86e6-48c6-8c4d-776476294d0a" targetNamespace="http://schemas.microsoft.com/office/2006/metadata/properties" ma:root="true" ma:fieldsID="5422944e97cc300fc094126d6812c247" ns2:_="" ns3:_="">
    <xsd:import namespace="8ea78004-fe4e-4ad3-819d-bf2a9359eed2"/>
    <xsd:import namespace="73709f45-86e6-48c6-8c4d-776476294d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a78004-fe4e-4ad3-819d-bf2a9359ee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98d900d-0589-4081-96eb-513de833a5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709f45-86e6-48c6-8c4d-776476294d0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f0359c6-b2af-4aa1-873d-b5768de6915e}" ma:internalName="TaxCatchAll" ma:showField="CatchAllData" ma:web="73709f45-86e6-48c6-8c4d-776476294d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823735-1A69-4622-827B-72298BC9D6D3}">
  <ds:schemaRefs>
    <ds:schemaRef ds:uri="http://schemas.microsoft.com/office/2006/metadata/properties"/>
    <ds:schemaRef ds:uri="http://schemas.microsoft.com/office/infopath/2007/PartnerControls"/>
    <ds:schemaRef ds:uri="8ea78004-fe4e-4ad3-819d-bf2a9359eed2"/>
    <ds:schemaRef ds:uri="73709f45-86e6-48c6-8c4d-776476294d0a"/>
  </ds:schemaRefs>
</ds:datastoreItem>
</file>

<file path=customXml/itemProps2.xml><?xml version="1.0" encoding="utf-8"?>
<ds:datastoreItem xmlns:ds="http://schemas.openxmlformats.org/officeDocument/2006/customXml" ds:itemID="{6BD553A9-50A1-4772-9EE7-E77A50179A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04FB62-1F9D-4D30-80D2-DA77685A7D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a78004-fe4e-4ad3-819d-bf2a9359eed2"/>
    <ds:schemaRef ds:uri="73709f45-86e6-48c6-8c4d-776476294d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</dc:creator>
  <cp:lastModifiedBy>Adam, Stacey (FNIH) [T]</cp:lastModifiedBy>
  <cp:revision>2</cp:revision>
  <dcterms:created xsi:type="dcterms:W3CDTF">2023-12-19T18:59:05Z</dcterms:created>
  <dcterms:modified xsi:type="dcterms:W3CDTF">2024-01-23T19:51:08Z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2023-12-19T18:59:05Z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7a9ae27d-2871-4b99-8513-3bb32c99eecb</vt:lpwstr>
  </property>
  <property fmtid="{D5CDD505-2E9C-101B-9397-08002B2CF9AE}" pid="8" name="MSIP_Label_ea60d57e-af5b-4752-ac57-3e4f28ca11dc_ContentBits">
    <vt:lpwstr>0</vt:lpwstr>
  </property>
  <property fmtid="{D5CDD505-2E9C-101B-9397-08002B2CF9AE}" pid="9" name="ContentTypeId">
    <vt:lpwstr>0x0101006CA1691BFA6BC1459A95C139AFF98A03</vt:lpwstr>
  </property>
</Properties>
</file>