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B3D27-B215-46F7-BDBA-5567055AB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735B76-6250-9236-29B7-63A5BBA135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CD58E-D7BB-8120-557D-03E4E09DC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5D03-5EE7-455C-A19C-3772AAD27D1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76CF8-430B-6021-AE4B-44DCA9406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4A7E5-4606-99D4-ABAF-A18D5B009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E492-24AD-4568-9E63-B76612B7C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42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F8C0D-71FE-20BB-1FA4-21953053A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B88BB-1ED1-C2B6-331A-466A15752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7FFB4-7516-0DFF-5BA6-24C6F91AE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5D03-5EE7-455C-A19C-3772AAD27D1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59005-0987-179C-9C29-4C684B8F0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CB3D7-4814-CBF8-5A66-33FFCBFFE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E492-24AD-4568-9E63-B76612B7C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0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058F16-046C-E7DB-5E0A-37E605D43F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998619-9B07-BD7E-A9BC-A0965BC62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399C6-9CE2-3C98-EEFB-4AAF63031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5D03-5EE7-455C-A19C-3772AAD27D1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9DD5F-7824-CF51-B930-527B605C9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FD536-EF69-98F7-D55D-0C3D56AB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E492-24AD-4568-9E63-B76612B7C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3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A841A-A394-3624-EEAF-5B7273BDA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47AE4-9F94-81A8-BF69-E624416AF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45442-9877-5110-2287-67302B552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5D03-5EE7-455C-A19C-3772AAD27D1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2E55D-50D6-490C-173A-51064716D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A8264-90B1-793A-A285-9EA5F8284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E492-24AD-4568-9E63-B76612B7C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2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7E12A-EB76-6006-6F08-B335E89B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098A5-F9FB-2300-76F4-85EEEB5E8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D7B7D-E6F0-F973-0C8A-1D1BA7350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5D03-5EE7-455C-A19C-3772AAD27D1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FC5D7-F4DD-FB21-D77C-616D1DA70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3B98A-1ED8-2D92-BADF-148589835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E492-24AD-4568-9E63-B76612B7C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9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597F7-83E2-AA8D-4C7E-B5ADF3152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800DA-D7D7-CF95-D8DD-87061C2331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6625A0-1FBF-8434-4589-224309BD2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5FFD29-0B3D-95B5-0AD7-D9E9A3A5A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5D03-5EE7-455C-A19C-3772AAD27D1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A06F9F-A620-E57C-42E8-6B96119CC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88824-6904-42E8-1422-EF51692CB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E492-24AD-4568-9E63-B76612B7C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8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DCEDD-0BB0-86DD-9475-044A30B2E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F72379-823D-9BA5-D686-44DEAAE85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5631A-8C43-7611-46E7-CFDBC5157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164322-533B-40FA-BDC1-202E497CEF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F273C5-BB7E-C7C6-7E54-894DB364E7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3318B7-531A-96F6-4182-8B755E28A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5D03-5EE7-455C-A19C-3772AAD27D1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F3D4A6-428D-76CC-75C4-5C7D21BA4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927138-CCE5-6524-593F-7027643A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E492-24AD-4568-9E63-B76612B7C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3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B60C5-DB45-D89E-CC64-E9A6B077F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9F93B-945F-459F-A9EA-A17B9247F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5D03-5EE7-455C-A19C-3772AAD27D1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4A09AD-4B97-12F9-F990-CD830229F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8CF708-520F-C97E-946F-9BF87D015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E492-24AD-4568-9E63-B76612B7C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3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ED3748-C04F-739A-1BBD-94A8A6AAE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5D03-5EE7-455C-A19C-3772AAD27D1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CACE4E-A8D0-774E-DAB1-6A9D6560A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C6AF0-A6E3-3C14-0BE3-D2AF2265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E492-24AD-4568-9E63-B76612B7C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8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D7D37-8DCB-B6A9-0925-67420834E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10F63-A8A7-9F16-9683-1DFEC5430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5D3E6-EF0D-E06A-3A62-96B264448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6670E-D5EF-A973-8A55-1A1EE077A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5D03-5EE7-455C-A19C-3772AAD27D1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9845F-FC71-1C3E-BC00-C73D0AFDA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90109-0761-3A33-8A9A-B4A847CA6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E492-24AD-4568-9E63-B76612B7C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2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3F479-A5BE-0B09-B260-2FEA15E45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0E23E6-9CC4-43B9-E21C-0112A55DDF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07A007-EAAD-788B-C5A6-850596C59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4E91CD-39F2-5297-E749-29A7BDFCE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5D03-5EE7-455C-A19C-3772AAD27D1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A7601-168C-FEDA-170E-1683C2CFB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0A04C-772E-2637-6A01-98B62F08B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E492-24AD-4568-9E63-B76612B7C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7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CB691B-D2CE-05C6-4FF1-F451F05E1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A1EE3-DE1D-4E35-219C-FE8A6DA8D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883AD-4656-21FD-15A3-BBB00622E1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55D03-5EE7-455C-A19C-3772AAD27D1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E5739-BC4A-9F57-1480-CE0D7845F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BED56-2C93-E98B-CFA9-31D4CDFEB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3E492-24AD-4568-9E63-B76612B7C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1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seabovecovid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ctiv-2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wearing glasses and a pink shirt&#10;&#10;Description automatically generated">
            <a:extLst>
              <a:ext uri="{FF2B5EF4-FFF2-40B4-BE49-F238E27FC236}">
                <a16:creationId xmlns:a16="http://schemas.microsoft.com/office/drawing/2014/main" id="{15034003-0957-A8DC-A999-DED49E5DC8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24" y="514638"/>
            <a:ext cx="10319656" cy="57862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8906D2-A303-3E3B-70FD-8349C4FD24AE}"/>
              </a:ext>
            </a:extLst>
          </p:cNvPr>
          <p:cNvSpPr txBox="1"/>
          <p:nvPr/>
        </p:nvSpPr>
        <p:spPr>
          <a:xfrm>
            <a:off x="836023" y="6343362"/>
            <a:ext cx="10241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Supplemental Figure 2. Example of ACTIV-2 Trial Ad.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ACTIV-2 also used the tag line “Rise Above COVID” and had the website domain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www.riseabovecovid.org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in addition to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www.activ-2.org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0058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ea78004-fe4e-4ad3-819d-bf2a9359eed2">
      <Terms xmlns="http://schemas.microsoft.com/office/infopath/2007/PartnerControls"/>
    </lcf76f155ced4ddcb4097134ff3c332f>
    <TaxCatchAll xmlns="73709f45-86e6-48c6-8c4d-776476294d0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A1691BFA6BC1459A95C139AFF98A03" ma:contentTypeVersion="16" ma:contentTypeDescription="Create a new document." ma:contentTypeScope="" ma:versionID="c544cef487226b9c5633f1b756be1492">
  <xsd:schema xmlns:xsd="http://www.w3.org/2001/XMLSchema" xmlns:xs="http://www.w3.org/2001/XMLSchema" xmlns:p="http://schemas.microsoft.com/office/2006/metadata/properties" xmlns:ns2="8ea78004-fe4e-4ad3-819d-bf2a9359eed2" xmlns:ns3="73709f45-86e6-48c6-8c4d-776476294d0a" targetNamespace="http://schemas.microsoft.com/office/2006/metadata/properties" ma:root="true" ma:fieldsID="5422944e97cc300fc094126d6812c247" ns2:_="" ns3:_="">
    <xsd:import namespace="8ea78004-fe4e-4ad3-819d-bf2a9359eed2"/>
    <xsd:import namespace="73709f45-86e6-48c6-8c4d-776476294d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a78004-fe4e-4ad3-819d-bf2a9359ee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98d900d-0589-4081-96eb-513de833a5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709f45-86e6-48c6-8c4d-776476294d0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f0359c6-b2af-4aa1-873d-b5768de6915e}" ma:internalName="TaxCatchAll" ma:showField="CatchAllData" ma:web="73709f45-86e6-48c6-8c4d-776476294d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3D97B8-CF01-4DA5-AB13-682A3F60DF4C}">
  <ds:schemaRefs>
    <ds:schemaRef ds:uri="http://schemas.microsoft.com/office/2006/metadata/properties"/>
    <ds:schemaRef ds:uri="http://schemas.microsoft.com/office/infopath/2007/PartnerControls"/>
    <ds:schemaRef ds:uri="8ea78004-fe4e-4ad3-819d-bf2a9359eed2"/>
    <ds:schemaRef ds:uri="73709f45-86e6-48c6-8c4d-776476294d0a"/>
  </ds:schemaRefs>
</ds:datastoreItem>
</file>

<file path=customXml/itemProps2.xml><?xml version="1.0" encoding="utf-8"?>
<ds:datastoreItem xmlns:ds="http://schemas.openxmlformats.org/officeDocument/2006/customXml" ds:itemID="{6E1D262A-F310-447F-8F0A-41BAD56413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1C27F7-C178-4DD5-A39A-459C820618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a78004-fe4e-4ad3-819d-bf2a9359eed2"/>
    <ds:schemaRef ds:uri="73709f45-86e6-48c6-8c4d-776476294d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</dc:creator>
  <cp:lastModifiedBy>Adam, Stacey (FNIH) [T]</cp:lastModifiedBy>
  <cp:revision>2</cp:revision>
  <dcterms:created xsi:type="dcterms:W3CDTF">2023-12-19T18:54:11Z</dcterms:created>
  <dcterms:modified xsi:type="dcterms:W3CDTF">2024-01-23T19:48:08Z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2023-12-19T18:54:11Z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16d1e7e1-5eb3-48ac-8274-f4bd49b01572</vt:lpwstr>
  </property>
  <property fmtid="{D5CDD505-2E9C-101B-9397-08002B2CF9AE}" pid="8" name="MSIP_Label_ea60d57e-af5b-4752-ac57-3e4f28ca11dc_ContentBits">
    <vt:lpwstr>0</vt:lpwstr>
  </property>
  <property fmtid="{D5CDD505-2E9C-101B-9397-08002B2CF9AE}" pid="9" name="ContentTypeId">
    <vt:lpwstr>0x0101006CA1691BFA6BC1459A95C139AFF98A03</vt:lpwstr>
  </property>
</Properties>
</file>