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95" userDrawn="1">
          <p15:clr>
            <a:srgbClr val="A4A3A4"/>
          </p15:clr>
        </p15:guide>
        <p15:guide id="2" pos="268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E4E22E1-0574-6B77-0B25-E3F551199011}" name="Delbes, Geraldine" initials="DG" userId="S::Geraldine.Delbes@inrs.ca::518b0d53-3faa-457e-b27d-422c0232d22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3048" y="96"/>
      </p:cViewPr>
      <p:guideLst>
        <p:guide orient="horz" pos="4095"/>
        <p:guide pos="26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1246-C4EE-487B-BA95-C135BBEB84D1}" type="datetimeFigureOut">
              <a:rPr lang="fr-CA" smtClean="0"/>
              <a:t>2024-11-05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5B7A4-6210-4B0F-8798-B9A5E357543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6748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1246-C4EE-487B-BA95-C135BBEB84D1}" type="datetimeFigureOut">
              <a:rPr lang="fr-CA" smtClean="0"/>
              <a:t>2024-11-05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5B7A4-6210-4B0F-8798-B9A5E357543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75423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1246-C4EE-487B-BA95-C135BBEB84D1}" type="datetimeFigureOut">
              <a:rPr lang="fr-CA" smtClean="0"/>
              <a:t>2024-11-05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5B7A4-6210-4B0F-8798-B9A5E357543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41434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1246-C4EE-487B-BA95-C135BBEB84D1}" type="datetimeFigureOut">
              <a:rPr lang="fr-CA" smtClean="0"/>
              <a:t>2024-11-05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5B7A4-6210-4B0F-8798-B9A5E357543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1772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1246-C4EE-487B-BA95-C135BBEB84D1}" type="datetimeFigureOut">
              <a:rPr lang="fr-CA" smtClean="0"/>
              <a:t>2024-11-05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5B7A4-6210-4B0F-8798-B9A5E357543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3871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1246-C4EE-487B-BA95-C135BBEB84D1}" type="datetimeFigureOut">
              <a:rPr lang="fr-CA" smtClean="0"/>
              <a:t>2024-11-05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5B7A4-6210-4B0F-8798-B9A5E357543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1145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1246-C4EE-487B-BA95-C135BBEB84D1}" type="datetimeFigureOut">
              <a:rPr lang="fr-CA" smtClean="0"/>
              <a:t>2024-11-05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5B7A4-6210-4B0F-8798-B9A5E357543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5175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1246-C4EE-487B-BA95-C135BBEB84D1}" type="datetimeFigureOut">
              <a:rPr lang="fr-CA" smtClean="0"/>
              <a:t>2024-11-05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5B7A4-6210-4B0F-8798-B9A5E357543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733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1246-C4EE-487B-BA95-C135BBEB84D1}" type="datetimeFigureOut">
              <a:rPr lang="fr-CA" smtClean="0"/>
              <a:t>2024-11-05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5B7A4-6210-4B0F-8798-B9A5E357543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3490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1246-C4EE-487B-BA95-C135BBEB84D1}" type="datetimeFigureOut">
              <a:rPr lang="fr-CA" smtClean="0"/>
              <a:t>2024-11-05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5B7A4-6210-4B0F-8798-B9A5E357543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5764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A1246-C4EE-487B-BA95-C135BBEB84D1}" type="datetimeFigureOut">
              <a:rPr lang="fr-CA" smtClean="0"/>
              <a:t>2024-11-05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5B7A4-6210-4B0F-8798-B9A5E357543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4846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A1246-C4EE-487B-BA95-C135BBEB84D1}" type="datetimeFigureOut">
              <a:rPr lang="fr-CA" smtClean="0"/>
              <a:t>2024-11-05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5B7A4-6210-4B0F-8798-B9A5E357543D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99252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ZoneTexte 17">
            <a:extLst>
              <a:ext uri="{FF2B5EF4-FFF2-40B4-BE49-F238E27FC236}">
                <a16:creationId xmlns:a16="http://schemas.microsoft.com/office/drawing/2014/main" id="{719969F5-FCB5-D281-7AE5-E20A79CA1DBB}"/>
              </a:ext>
            </a:extLst>
          </p:cNvPr>
          <p:cNvSpPr txBox="1"/>
          <p:nvPr/>
        </p:nvSpPr>
        <p:spPr>
          <a:xfrm>
            <a:off x="261157" y="3134405"/>
            <a:ext cx="6335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Supplemental</a:t>
            </a:r>
            <a:r>
              <a:rPr lang="fr-C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figure 1:  </a:t>
            </a:r>
            <a:r>
              <a:rPr lang="fr-C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Representative</a:t>
            </a:r>
            <a:r>
              <a:rPr lang="fr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photos of </a:t>
            </a:r>
            <a:r>
              <a:rPr lang="fr-C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gonadal</a:t>
            </a:r>
            <a:r>
              <a:rPr lang="fr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sections in </a:t>
            </a:r>
            <a:r>
              <a:rPr lang="fr-C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fr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group </a:t>
            </a:r>
            <a:r>
              <a:rPr lang="fr-C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showing</a:t>
            </a:r>
            <a:r>
              <a:rPr lang="fr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A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ovaries</a:t>
            </a:r>
            <a:r>
              <a:rPr lang="fr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(top panel) </a:t>
            </a:r>
            <a:r>
              <a:rPr lang="en-CA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germ cells labelled in green by an anti-GFP antibody, and testis (bottom panel) with germ cells labelled in brown by an anti-HSP90 antibody</a:t>
            </a:r>
            <a:r>
              <a:rPr lang="en-CA" sz="120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C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2F0EF4EA-865A-D8B8-6EB3-7680584093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20"/>
          <a:stretch/>
        </p:blipFill>
        <p:spPr>
          <a:xfrm>
            <a:off x="1577739" y="672022"/>
            <a:ext cx="3293135" cy="223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9876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627</TotalTime>
  <Words>46</Words>
  <Application>Microsoft Office PowerPoint</Application>
  <PresentationFormat>A4 Paper (210x297 mm)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 Omri, Rhizlane</dc:creator>
  <cp:lastModifiedBy>Ghislaine van der Ploeg</cp:lastModifiedBy>
  <cp:revision>71</cp:revision>
  <dcterms:created xsi:type="dcterms:W3CDTF">2023-10-03T18:15:19Z</dcterms:created>
  <dcterms:modified xsi:type="dcterms:W3CDTF">2024-11-05T09:39:54Z</dcterms:modified>
</cp:coreProperties>
</file>