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73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37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040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2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458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698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2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533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611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442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604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323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8DA7-2095-4BED-B8B8-0C0E8A94837B}" type="datetimeFigureOut">
              <a:rPr lang="en-IN" smtClean="0"/>
              <a:pPr/>
              <a:t>22-04-2023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CB73-3FFB-4C5D-BD53-179B1158D1C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78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1" t="10945" b="16617"/>
          <a:stretch/>
        </p:blipFill>
        <p:spPr>
          <a:xfrm>
            <a:off x="1572805" y="1633967"/>
            <a:ext cx="4529761" cy="2971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805" y="4589988"/>
            <a:ext cx="452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Buckwheat field,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huhama at vegetative stage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2"/>
          <a:stretch/>
        </p:blipFill>
        <p:spPr>
          <a:xfrm>
            <a:off x="6155817" y="1647615"/>
            <a:ext cx="4529761" cy="2971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8985" y="4605376"/>
            <a:ext cx="393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Buckwheat field,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huhama at flowering time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7" t="1593" r="32663" b="8259"/>
          <a:stretch/>
        </p:blipFill>
        <p:spPr>
          <a:xfrm flipH="1">
            <a:off x="2579426" y="232013"/>
            <a:ext cx="2429302" cy="5936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426" y="6277970"/>
            <a:ext cx="3466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Height (Large, Medium,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0" t="42686" r="18705" b="17314"/>
          <a:stretch/>
        </p:blipFill>
        <p:spPr>
          <a:xfrm rot="10800000">
            <a:off x="5175695" y="232013"/>
            <a:ext cx="4476447" cy="3106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4759" y="3462361"/>
            <a:ext cx="251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Blade Length and Width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5" t="40216" r="33417" b="31843"/>
          <a:stretch/>
        </p:blipFill>
        <p:spPr>
          <a:xfrm>
            <a:off x="5175695" y="3894090"/>
            <a:ext cx="5636525" cy="1534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4516" y="5414513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Petiole Length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7957" y="58348"/>
            <a:ext cx="7728206" cy="3188664"/>
            <a:chOff x="475387" y="195701"/>
            <a:chExt cx="7728206" cy="29493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05" t="21025" r="16282" b="31282"/>
            <a:stretch/>
          </p:blipFill>
          <p:spPr>
            <a:xfrm>
              <a:off x="2982866" y="198128"/>
              <a:ext cx="2652856" cy="24168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075" t="6325" r="4871" b="34188"/>
            <a:stretch/>
          </p:blipFill>
          <p:spPr>
            <a:xfrm>
              <a:off x="475387" y="198128"/>
              <a:ext cx="2458083" cy="2388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40" t="27264" r="40901" b="25300"/>
            <a:stretch/>
          </p:blipFill>
          <p:spPr>
            <a:xfrm>
              <a:off x="5690633" y="195701"/>
              <a:ext cx="2512960" cy="23885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02770" y="2860385"/>
              <a:ext cx="1686680" cy="284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FLOWER COLOR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4664" y="2559786"/>
              <a:ext cx="646331" cy="341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Pink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1162" y="2616722"/>
              <a:ext cx="652743" cy="284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White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3735" y="2600038"/>
              <a:ext cx="1427635" cy="284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Greenish Yellow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3" t="11741" r="22316" b="7861"/>
          <a:stretch/>
        </p:blipFill>
        <p:spPr>
          <a:xfrm>
            <a:off x="5084620" y="3248810"/>
            <a:ext cx="2182183" cy="3036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2" b="14428"/>
          <a:stretch/>
        </p:blipFill>
        <p:spPr>
          <a:xfrm>
            <a:off x="2575918" y="3248810"/>
            <a:ext cx="2450324" cy="3036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3548" y="630518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753" y="6305187"/>
            <a:ext cx="66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6925" y="6550223"/>
            <a:ext cx="1398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 COLOR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94" t="17280" r="35452" b="33763"/>
          <a:stretch/>
        </p:blipFill>
        <p:spPr>
          <a:xfrm>
            <a:off x="7480259" y="3271984"/>
            <a:ext cx="4037428" cy="2401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02537" y="5777533"/>
            <a:ext cx="295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Color (Red and Green)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3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4" t="10560" r="23511" b="35443"/>
          <a:stretch/>
        </p:blipFill>
        <p:spPr>
          <a:xfrm>
            <a:off x="870986" y="365187"/>
            <a:ext cx="5940122" cy="2545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4671" y="2910954"/>
            <a:ext cx="3103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Leaf Margin Color (Pink and Green)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2" t="21329" r="28125" b="40725"/>
          <a:stretch/>
        </p:blipFill>
        <p:spPr>
          <a:xfrm>
            <a:off x="7244491" y="637023"/>
            <a:ext cx="4408227" cy="160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1446" y="2239333"/>
            <a:ext cx="231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Petiole Color (Pink, Green)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00" r="17406" b="9765"/>
          <a:stretch/>
        </p:blipFill>
        <p:spPr>
          <a:xfrm>
            <a:off x="1142541" y="3510672"/>
            <a:ext cx="4987866" cy="2770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3544" y="6298016"/>
            <a:ext cx="348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 and Immature Seed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(White)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16839" y="3510672"/>
            <a:ext cx="4377125" cy="3057786"/>
            <a:chOff x="6254481" y="218364"/>
            <a:chExt cx="4377125" cy="27770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54481" y="218364"/>
              <a:ext cx="4377125" cy="24747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87511" y="2715904"/>
              <a:ext cx="1624099" cy="279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Stem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colour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(Pink)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37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</Words>
  <Application>Microsoft Office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Core i5</cp:lastModifiedBy>
  <cp:revision>5</cp:revision>
  <dcterms:created xsi:type="dcterms:W3CDTF">2023-04-21T11:00:05Z</dcterms:created>
  <dcterms:modified xsi:type="dcterms:W3CDTF">2023-04-22T09:32:37Z</dcterms:modified>
</cp:coreProperties>
</file>