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94"/>
  </p:normalViewPr>
  <p:slideViewPr>
    <p:cSldViewPr snapToGrid="0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98B3F-5C7A-621E-2A41-E97DF8D90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4FDA6C-D235-651C-0A44-AC0DD3B6C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E9495-EAFB-5848-F9F4-972BC77CF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B5EC-E47D-7542-8523-A04BC6DD31F2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EE84C-70CA-65EA-35D0-89E6D91AC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7CD4F-8C4D-6DA0-5566-E69B63D8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2CBF-060F-044C-899C-7C802995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4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2B48-2C4F-CC1E-CDF6-62BE39A26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FDDDD4-3D44-1799-9562-FF987F5B0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5A701-1DB9-B3C7-1ED7-6E79369A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B5EC-E47D-7542-8523-A04BC6DD31F2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BA0EF-AA34-4101-A485-E391ECD67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F60E4-9EAD-B10A-D3BE-97EB71938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2CBF-060F-044C-899C-7C802995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6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CBBD8D-6987-7368-2E5E-2DB683E2B4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CD4F71-F448-AA5B-4D97-8C16BCE1D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3451A-E935-11E8-B322-C52508B30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B5EC-E47D-7542-8523-A04BC6DD31F2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7AC5-0288-E290-B9E0-1A6F84987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FDF76-33F8-9E9E-818A-BF65D97CB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2CBF-060F-044C-899C-7C802995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9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D82C0-65BF-6916-FD56-A49D58FFE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167F1-30FD-374E-D77D-5338CBD8A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FB41A-E66C-6AD7-59A9-FDD84EF4B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B5EC-E47D-7542-8523-A04BC6DD31F2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73A4F-0BEB-8A71-9A12-C5BA3AD95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A4475-D7E7-875A-09A7-DE57C4075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2CBF-060F-044C-899C-7C802995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8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BD77B-B25A-8FA4-34C3-50BB3D000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417EF-9EF8-7C33-7C3F-508A3B0E1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1B2E7-C0B5-E75A-1CAC-C6D86F78A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B5EC-E47D-7542-8523-A04BC6DD31F2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213A3-AE89-6928-8019-C37432D06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7382E-76EA-032F-02DD-08F7DFB1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2CBF-060F-044C-899C-7C802995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7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C3613-0496-E96C-75ED-5C5588322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D9BB2-8CD6-4C87-43B0-786A2F52C5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A4609-58C9-1E68-B239-80B781E6D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4D1F7B-F346-6B0D-9039-194DB4F86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B5EC-E47D-7542-8523-A04BC6DD31F2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99666-BD09-FDDD-F19E-3BE151167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A8DD9-E20F-BD28-CD0F-28BABD1AB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2CBF-060F-044C-899C-7C802995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0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BE350-A7FF-4B08-E51B-03D7CB0C5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91176-BC17-3DEA-3963-D905134D8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26DF7B-0105-284C-4FA0-4D663C995C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A04F0F-3293-98BA-79B8-38B6BE821D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6142B-AEA6-054F-4158-504BB11E85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6154C8-30B6-616C-CAB1-15B205D0B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B5EC-E47D-7542-8523-A04BC6DD31F2}" type="datetimeFigureOut">
              <a:rPr lang="en-US" smtClean="0"/>
              <a:t>9/24/24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954F80-4AD1-C841-7AC9-BECE3BFF5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DCFE9A-3E42-9C07-E42A-90CECC6F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2CBF-060F-044C-899C-7C802995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3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E69B0-77B8-16D8-4A31-F321A630D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FA7F49-8F74-50DD-78F8-A99346431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B5EC-E47D-7542-8523-A04BC6DD31F2}" type="datetimeFigureOut">
              <a:rPr lang="en-US" smtClean="0"/>
              <a:t>9/24/24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CEAC8-C78A-D0ED-79C1-687A953E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1256A8-9101-5B8F-BAAE-E863767F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2CBF-060F-044C-899C-7C802995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14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C265CC-D575-E0DC-8E2A-ABC951727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B5EC-E47D-7542-8523-A04BC6DD31F2}" type="datetimeFigureOut">
              <a:rPr lang="en-US" smtClean="0"/>
              <a:t>9/24/24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579947-AF41-0DE1-6047-DC9789275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3DC028-49AC-5EEC-4A2C-F8476CC3F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2CBF-060F-044C-899C-7C802995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2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89CE7-2B0A-47C7-0E6F-943FB6D8F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EFD26-5752-265B-AEBF-B3778169B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5E65B-A188-15FC-7ADB-19A23860E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CF588-2DC7-64EA-110A-BF3EEAA92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B5EC-E47D-7542-8523-A04BC6DD31F2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70FCB-7E5F-7927-FBE8-2FA6BBAD1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C0329-D5DB-C734-1EE5-4497B552C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2CBF-060F-044C-899C-7C802995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63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991E5-8253-EDDD-FD68-9A1E3C5C2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452AE8-C742-29C0-D7B7-7A4103C562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B1A421-3875-FAE8-243B-C9231098E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8DE0E7-A651-9B1E-6751-C15223E1C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B5EC-E47D-7542-8523-A04BC6DD31F2}" type="datetimeFigureOut">
              <a:rPr lang="en-US" smtClean="0"/>
              <a:t>9/24/24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9EC777-4FFD-686E-B474-3E23862C6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217AF-FAAF-47FA-39CA-DCDE3E272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2CBF-060F-044C-899C-7C802995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6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CBC643-E360-0DA8-A72B-0B4A10611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7B6AAA-6B78-CBDD-776C-E4394AA61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D613C-52F3-7C0A-26FD-79A6965E1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0B5EC-E47D-7542-8523-A04BC6DD31F2}" type="datetimeFigureOut">
              <a:rPr lang="en-US" smtClean="0"/>
              <a:t>9/24/24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9B818-7538-5C81-48EC-2C3EC291CC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AA9E3-CA5E-58A8-2BA6-CA7BFCA56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72CBF-060F-044C-899C-7C802995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>
            <a:extLst>
              <a:ext uri="{FF2B5EF4-FFF2-40B4-BE49-F238E27FC236}">
                <a16:creationId xmlns:a16="http://schemas.microsoft.com/office/drawing/2014/main" id="{A74031A7-C76E-EAB4-4E98-7C063D09ABFA}"/>
              </a:ext>
            </a:extLst>
          </p:cNvPr>
          <p:cNvSpPr/>
          <p:nvPr/>
        </p:nvSpPr>
        <p:spPr>
          <a:xfrm>
            <a:off x="1643061" y="5858456"/>
            <a:ext cx="9781145" cy="50006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  PDSA Cycle 1                    2                     3                    4          5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B69BB27-0216-DB88-C35D-532867D62175}"/>
              </a:ext>
            </a:extLst>
          </p:cNvPr>
          <p:cNvCxnSpPr/>
          <p:nvPr/>
        </p:nvCxnSpPr>
        <p:spPr>
          <a:xfrm>
            <a:off x="667265" y="3126260"/>
            <a:ext cx="10540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23AD7C-63A2-56C8-5887-110B8F3341E7}"/>
              </a:ext>
            </a:extLst>
          </p:cNvPr>
          <p:cNvCxnSpPr/>
          <p:nvPr/>
        </p:nvCxnSpPr>
        <p:spPr>
          <a:xfrm>
            <a:off x="1050325" y="2409568"/>
            <a:ext cx="0" cy="5931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8ABB58C-D72F-6EB6-FD03-AE47601272E1}"/>
              </a:ext>
            </a:extLst>
          </p:cNvPr>
          <p:cNvCxnSpPr>
            <a:cxnSpLocks/>
          </p:cNvCxnSpPr>
          <p:nvPr/>
        </p:nvCxnSpPr>
        <p:spPr>
          <a:xfrm flipV="1">
            <a:off x="5937421" y="3262616"/>
            <a:ext cx="18213" cy="13444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7F23297-D675-E7BB-A6E4-A6E84589062C}"/>
              </a:ext>
            </a:extLst>
          </p:cNvPr>
          <p:cNvCxnSpPr>
            <a:cxnSpLocks/>
          </p:cNvCxnSpPr>
          <p:nvPr/>
        </p:nvCxnSpPr>
        <p:spPr>
          <a:xfrm>
            <a:off x="2383825" y="1657350"/>
            <a:ext cx="0" cy="13453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BB324A2-8E4A-4696-BEA2-2BCBCC48264C}"/>
              </a:ext>
            </a:extLst>
          </p:cNvPr>
          <p:cNvCxnSpPr>
            <a:cxnSpLocks/>
          </p:cNvCxnSpPr>
          <p:nvPr/>
        </p:nvCxnSpPr>
        <p:spPr>
          <a:xfrm flipV="1">
            <a:off x="1507525" y="3327638"/>
            <a:ext cx="0" cy="8649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0FAB549-D5E3-E220-CED0-9E58253AD414}"/>
              </a:ext>
            </a:extLst>
          </p:cNvPr>
          <p:cNvCxnSpPr>
            <a:cxnSpLocks/>
          </p:cNvCxnSpPr>
          <p:nvPr/>
        </p:nvCxnSpPr>
        <p:spPr>
          <a:xfrm>
            <a:off x="3838513" y="2433528"/>
            <a:ext cx="0" cy="5452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2609EE5-86B0-2C03-2AD9-809738FFCE79}"/>
              </a:ext>
            </a:extLst>
          </p:cNvPr>
          <p:cNvSpPr txBox="1"/>
          <p:nvPr/>
        </p:nvSpPr>
        <p:spPr>
          <a:xfrm>
            <a:off x="0" y="1853168"/>
            <a:ext cx="239918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Initial Feeding Taskforce Formation </a:t>
            </a:r>
          </a:p>
          <a:p>
            <a:pPr algn="ctr"/>
            <a:r>
              <a:rPr lang="en-US" sz="1200" dirty="0"/>
              <a:t>August 2021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0E0BEF-AEA2-5794-B50A-D7A76966D633}"/>
              </a:ext>
            </a:extLst>
          </p:cNvPr>
          <p:cNvSpPr txBox="1"/>
          <p:nvPr/>
        </p:nvSpPr>
        <p:spPr>
          <a:xfrm>
            <a:off x="940703" y="4322484"/>
            <a:ext cx="113364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IRB Submission</a:t>
            </a:r>
          </a:p>
          <a:p>
            <a:pPr algn="ctr"/>
            <a:r>
              <a:rPr lang="en-US" sz="1200" dirty="0"/>
              <a:t>August 2022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80C687F-6E44-DD0B-9563-4F4BA0D1D05E}"/>
              </a:ext>
            </a:extLst>
          </p:cNvPr>
          <p:cNvSpPr txBox="1"/>
          <p:nvPr/>
        </p:nvSpPr>
        <p:spPr>
          <a:xfrm>
            <a:off x="2558416" y="3627308"/>
            <a:ext cx="134055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Begin NEC scoring </a:t>
            </a:r>
          </a:p>
          <a:p>
            <a:pPr algn="ctr"/>
            <a:r>
              <a:rPr lang="en-US" sz="1200" dirty="0"/>
              <a:t>October 2022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237F867-EC11-867A-9A23-D9C8F1747735}"/>
              </a:ext>
            </a:extLst>
          </p:cNvPr>
          <p:cNvCxnSpPr>
            <a:cxnSpLocks/>
          </p:cNvCxnSpPr>
          <p:nvPr/>
        </p:nvCxnSpPr>
        <p:spPr>
          <a:xfrm flipV="1">
            <a:off x="3160112" y="3126260"/>
            <a:ext cx="0" cy="501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64C3903-0C36-77D9-D9F8-52BEBC7C42EB}"/>
              </a:ext>
            </a:extLst>
          </p:cNvPr>
          <p:cNvSpPr txBox="1"/>
          <p:nvPr/>
        </p:nvSpPr>
        <p:spPr>
          <a:xfrm>
            <a:off x="997424" y="1140979"/>
            <a:ext cx="280884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Background Work and Team Collaboration</a:t>
            </a:r>
          </a:p>
          <a:p>
            <a:pPr algn="ctr"/>
            <a:r>
              <a:rPr lang="en-US" sz="1200" dirty="0"/>
              <a:t>May 2022-October 2022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D427C7C-6DF6-B685-CC21-9D2D3EEAAA26}"/>
              </a:ext>
            </a:extLst>
          </p:cNvPr>
          <p:cNvSpPr txBox="1"/>
          <p:nvPr/>
        </p:nvSpPr>
        <p:spPr>
          <a:xfrm>
            <a:off x="4828922" y="2070273"/>
            <a:ext cx="126707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Validation of Tool</a:t>
            </a:r>
          </a:p>
          <a:p>
            <a:pPr algn="ctr"/>
            <a:r>
              <a:rPr lang="en-US" sz="1200" dirty="0"/>
              <a:t>April 2023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2CD273B-9140-CDBA-F2E2-ADF4C7723D0D}"/>
              </a:ext>
            </a:extLst>
          </p:cNvPr>
          <p:cNvCxnSpPr>
            <a:cxnSpLocks/>
          </p:cNvCxnSpPr>
          <p:nvPr/>
        </p:nvCxnSpPr>
        <p:spPr>
          <a:xfrm flipV="1">
            <a:off x="4569255" y="3197697"/>
            <a:ext cx="0" cy="501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E900D45F-6AD1-CB3C-39BF-2CC7CD0E52BD}"/>
              </a:ext>
            </a:extLst>
          </p:cNvPr>
          <p:cNvSpPr txBox="1"/>
          <p:nvPr/>
        </p:nvSpPr>
        <p:spPr>
          <a:xfrm>
            <a:off x="3898975" y="3777111"/>
            <a:ext cx="134056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Modify stat category and NIRS scoring for clarity</a:t>
            </a:r>
          </a:p>
          <a:p>
            <a:pPr algn="ctr"/>
            <a:r>
              <a:rPr lang="en-US" sz="1200" dirty="0"/>
              <a:t>April 2023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9AA5884-008D-0436-7BAD-50B3F18B0A05}"/>
              </a:ext>
            </a:extLst>
          </p:cNvPr>
          <p:cNvSpPr txBox="1"/>
          <p:nvPr/>
        </p:nvSpPr>
        <p:spPr>
          <a:xfrm>
            <a:off x="2958128" y="1809679"/>
            <a:ext cx="17491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Initial Feedback: clarify when to rescore</a:t>
            </a:r>
          </a:p>
          <a:p>
            <a:pPr algn="ctr"/>
            <a:r>
              <a:rPr lang="en-US" sz="1200" dirty="0"/>
              <a:t>October-December 2022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2355A53-EA44-CA47-037D-762481992F21}"/>
              </a:ext>
            </a:extLst>
          </p:cNvPr>
          <p:cNvCxnSpPr>
            <a:cxnSpLocks/>
          </p:cNvCxnSpPr>
          <p:nvPr/>
        </p:nvCxnSpPr>
        <p:spPr>
          <a:xfrm>
            <a:off x="5481449" y="2581056"/>
            <a:ext cx="0" cy="5452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17A4A50-F87F-0855-3C3A-A7E98A2B23BD}"/>
              </a:ext>
            </a:extLst>
          </p:cNvPr>
          <p:cNvSpPr txBox="1"/>
          <p:nvPr/>
        </p:nvSpPr>
        <p:spPr>
          <a:xfrm>
            <a:off x="4771022" y="4684265"/>
            <a:ext cx="276691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Modify tool based on validation feedback</a:t>
            </a:r>
          </a:p>
          <a:p>
            <a:pPr algn="ctr"/>
            <a:r>
              <a:rPr lang="en-US" sz="1200" dirty="0"/>
              <a:t>May 2023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A6F2FB2-5080-5E63-35D1-DEAF32302789}"/>
              </a:ext>
            </a:extLst>
          </p:cNvPr>
          <p:cNvCxnSpPr>
            <a:cxnSpLocks/>
          </p:cNvCxnSpPr>
          <p:nvPr/>
        </p:nvCxnSpPr>
        <p:spPr>
          <a:xfrm>
            <a:off x="7079650" y="1719043"/>
            <a:ext cx="0" cy="13453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E733784-B0B1-95D8-B76E-0EDFBA828D9C}"/>
              </a:ext>
            </a:extLst>
          </p:cNvPr>
          <p:cNvSpPr txBox="1"/>
          <p:nvPr/>
        </p:nvSpPr>
        <p:spPr>
          <a:xfrm>
            <a:off x="8126259" y="1757202"/>
            <a:ext cx="242175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Complete 1</a:t>
            </a:r>
            <a:r>
              <a:rPr lang="en-US" sz="1200" baseline="30000" dirty="0"/>
              <a:t>st</a:t>
            </a:r>
            <a:r>
              <a:rPr lang="en-US" sz="1200" dirty="0"/>
              <a:t> stage  preintervention </a:t>
            </a:r>
          </a:p>
          <a:p>
            <a:pPr algn="ctr"/>
            <a:r>
              <a:rPr lang="en-US" sz="1200" dirty="0"/>
              <a:t>vs postintervention analysis</a:t>
            </a:r>
          </a:p>
          <a:p>
            <a:pPr algn="ctr"/>
            <a:r>
              <a:rPr lang="en-US" sz="1200" dirty="0"/>
              <a:t>August 2023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1E4C147-C755-D505-D692-DA1F16266C4B}"/>
              </a:ext>
            </a:extLst>
          </p:cNvPr>
          <p:cNvCxnSpPr>
            <a:cxnSpLocks/>
          </p:cNvCxnSpPr>
          <p:nvPr/>
        </p:nvCxnSpPr>
        <p:spPr>
          <a:xfrm>
            <a:off x="9226499" y="2433528"/>
            <a:ext cx="0" cy="6521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5E39474-2592-6D1A-9E24-ED997CD004E8}"/>
              </a:ext>
            </a:extLst>
          </p:cNvPr>
          <p:cNvSpPr txBox="1"/>
          <p:nvPr/>
        </p:nvSpPr>
        <p:spPr>
          <a:xfrm>
            <a:off x="5937421" y="1208471"/>
            <a:ext cx="200747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Modify STAT category scoring</a:t>
            </a:r>
          </a:p>
          <a:p>
            <a:pPr algn="ctr"/>
            <a:r>
              <a:rPr lang="en-US" sz="1200" dirty="0"/>
              <a:t>June 2023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36714BD-DC2C-8CC1-4296-A47756D7947E}"/>
              </a:ext>
            </a:extLst>
          </p:cNvPr>
          <p:cNvSpPr txBox="1"/>
          <p:nvPr/>
        </p:nvSpPr>
        <p:spPr>
          <a:xfrm>
            <a:off x="6533633" y="3833060"/>
            <a:ext cx="183216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Feeding Taskforce updates</a:t>
            </a:r>
          </a:p>
          <a:p>
            <a:pPr algn="ctr"/>
            <a:r>
              <a:rPr lang="en-US" sz="1200" dirty="0"/>
              <a:t>June 2023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A6F1D46-7B0D-710D-4604-6D3BB9CEF6CB}"/>
              </a:ext>
            </a:extLst>
          </p:cNvPr>
          <p:cNvCxnSpPr>
            <a:cxnSpLocks/>
          </p:cNvCxnSpPr>
          <p:nvPr/>
        </p:nvCxnSpPr>
        <p:spPr>
          <a:xfrm flipV="1">
            <a:off x="7537933" y="3189016"/>
            <a:ext cx="0" cy="501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5A30968-D0FD-1F1E-AA78-F3B093EFAC97}"/>
              </a:ext>
            </a:extLst>
          </p:cNvPr>
          <p:cNvSpPr txBox="1"/>
          <p:nvPr/>
        </p:nvSpPr>
        <p:spPr>
          <a:xfrm>
            <a:off x="162046" y="578734"/>
            <a:ext cx="31135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08860D-5B3E-02A4-0E56-97F2A5476276}"/>
              </a:ext>
            </a:extLst>
          </p:cNvPr>
          <p:cNvSpPr txBox="1"/>
          <p:nvPr/>
        </p:nvSpPr>
        <p:spPr>
          <a:xfrm>
            <a:off x="3373205" y="588616"/>
            <a:ext cx="14557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ACF770-FC93-FCD7-3F8B-83F2ADB26487}"/>
              </a:ext>
            </a:extLst>
          </p:cNvPr>
          <p:cNvSpPr txBox="1"/>
          <p:nvPr/>
        </p:nvSpPr>
        <p:spPr>
          <a:xfrm>
            <a:off x="4894112" y="582463"/>
            <a:ext cx="363197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Study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3DF075-4F69-1F31-BBF4-D3EA894E9A57}"/>
              </a:ext>
            </a:extLst>
          </p:cNvPr>
          <p:cNvSpPr txBox="1"/>
          <p:nvPr/>
        </p:nvSpPr>
        <p:spPr>
          <a:xfrm>
            <a:off x="8598378" y="592277"/>
            <a:ext cx="266128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Act</a:t>
            </a:r>
          </a:p>
        </p:txBody>
      </p:sp>
    </p:spTree>
    <p:extLst>
      <p:ext uri="{BB962C8B-B14F-4D97-AF65-F5344CB8AC3E}">
        <p14:creationId xmlns:p14="http://schemas.microsoft.com/office/powerpoint/2010/main" val="587346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87</Words>
  <Application>Microsoft Macintosh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Furlong-Dillard</dc:creator>
  <cp:lastModifiedBy>Furlong-Dillard, Jamie</cp:lastModifiedBy>
  <cp:revision>3</cp:revision>
  <dcterms:created xsi:type="dcterms:W3CDTF">2024-02-15T03:54:45Z</dcterms:created>
  <dcterms:modified xsi:type="dcterms:W3CDTF">2024-09-24T18:39:35Z</dcterms:modified>
</cp:coreProperties>
</file>