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EB10BE-5596-4D50-A7F3-E7FE3B12E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E9A0525-DF24-497A-8575-32D560E97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026667-5129-4BF2-85C8-8D486895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F9C0A0-F679-4E04-BDE3-6A381B14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AF700F7-6613-4C32-B667-6A5A177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18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CAF2A3-94A6-47FC-A280-AA41A47D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10F4C6F-59D3-46AA-A443-42F125BB9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4AC45B-2BB4-48BE-94AA-386430DF8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D7997FE-97FD-477F-8117-BFF60E6E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BD90D9-6F42-421E-8A63-91F53B8C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92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DB52F44-503F-4438-AD06-448B0FB48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632FB3F-5FAA-4569-AF2B-9435FBB39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2D4186-9D3A-41D3-A071-F16B89D7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5BEFF1-8615-416B-91F2-060A322EB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E7AB5B-CF6C-421C-B481-B8233075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88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46F434-7070-42F0-BCA4-2ACF6676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4F3504-7968-4EEE-B836-C3A29F148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1D3969-67E1-4272-9C1B-E174584D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DBEFC6-BE03-4106-AE20-CB951F52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5C69FD3-5341-410B-AEB3-AA4C2439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440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B71F64-FE92-4CE1-A9B4-6BF161C1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9EB416-124E-4742-953D-13A0C40F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2EFB87-2884-4464-A382-629209AFF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F46CCB-CCCE-4721-8778-EF3372C6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241E11-0AC1-483B-890E-2DECE6B5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7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21CA15-BFD7-4BBB-AEA0-79A281B5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EB1E8B-1456-4F95-90A4-BD22140AB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8749C79-A4E7-46C9-8202-D6BF7EBFB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60CD9F6-E624-4093-BE34-350416CA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8D7EAC4-AD9D-4FE3-97FE-4C47F419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366402-A908-40C4-BF47-3BCF5633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00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A0864C-709D-44A7-A04D-6E40907F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5319644-627F-4BBE-9BF7-79345A0A5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04CBA0-B26E-4F9B-97DF-DFFFBBABE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79CE033-AA4D-416A-AF36-53C9CF54D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061EA74-05E1-4FC7-A812-F14539666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1E32165-4A8D-484C-94DD-2C68B654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1B0272C-E288-4C77-8C3D-47DF035B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DA2E49D-4063-4A05-8DE6-08DC6801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231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C73F0F-05F7-4BEB-94D8-D252AB561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0C060B1-2DC5-4BB6-9F27-EB904DEB4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513B90-05EA-43D9-9AE3-C50FCDE40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441A141-DC7C-41BD-83D1-4D46C81F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27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E57D286-1EED-4515-83B8-BC40A54E8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03FB881-1F51-46CC-9278-128B31A6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5DF1394-A4EC-41F0-937C-59B33D03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72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5196BE-3DDF-419E-BC6A-A0D77EE84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8CA26F-E43D-4725-AC54-99694E425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0F940FD-81C5-4394-A505-FBA9FA831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9B9057F-075B-455F-AE10-314396B4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12F955E-3922-45BF-B2FD-61B469FA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EC5E3A-933C-4412-90EE-1A2789FB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919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1FC3F9-DE8A-4714-B583-97A72D54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0724D49-67D6-4EEA-AC2D-9CE61B245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F9CA274-5542-4D13-A38F-1143A8EA2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F2C2278-F63C-4040-96A6-5C678FB4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F9D7179-7D74-49B6-9BA9-3A1ADE9E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3E8FCC-05DA-4933-ADE6-5812F351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81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9B0F01B-A518-4B3A-96BF-AF0C47265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DE4F54E-6DD7-439A-96D4-EFFFA6649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197652-5883-4C15-BDE4-5B8653A58C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33015-19C2-43B1-A33E-A4EACBEE207D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C0CCD5-4E28-4FB3-8E21-EA3CB132C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08CE00-C25C-4CAE-BF0C-38D43E2FC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37DE-EE17-47CA-9616-231F9875E3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0546E46-8EEF-4406-B099-EFE6DC865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230" y="0"/>
            <a:ext cx="8149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0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yumi wi</cp:lastModifiedBy>
  <cp:revision>2</cp:revision>
  <dcterms:created xsi:type="dcterms:W3CDTF">2023-10-24T12:16:15Z</dcterms:created>
  <dcterms:modified xsi:type="dcterms:W3CDTF">2023-10-31T15:09:41Z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