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83D81CB-AB2A-4C3C-8AC4-8B199154404C}" v="4" dt="2025-03-14T14:25:38.58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3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5E8F0C-D21B-4D7D-89FC-35486DB9600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EA5A5B1-E261-4257-8E26-CEEDBC666D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4D14B6-E799-4E76-A617-A002F894BE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59FFD-B9DD-4C56-B2CB-BB58AFE56E10}" type="datetimeFigureOut">
              <a:rPr lang="en-US" smtClean="0"/>
              <a:t>3/20/2025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A9EAA4-70A0-4942-BA35-7F8F90B871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7B459F-08C5-44B9-A79C-E346FA8B13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D36FC-EB3D-42B3-B662-DC49A17660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6094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C1AA9D-A7C0-451A-8760-129855A1F6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E0A7F1D-F5F1-4AF2-8C8A-A34C94655B4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FAEF9F-7D78-497D-BA6B-1AA895F7BD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59FFD-B9DD-4C56-B2CB-BB58AFE56E10}" type="datetimeFigureOut">
              <a:rPr lang="en-US" smtClean="0"/>
              <a:t>3/20/2025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4E6964-532D-499E-9D27-0CE940C730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3637A7-569C-4D74-ABE6-BAFC0E5C3E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D36FC-EB3D-42B3-B662-DC49A17660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41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34078F7-0D39-4EE8-AA5E-0BBF1FA413D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E438D46-719A-4D1B-ACD3-1B15EF372E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327A46-A2E1-42A7-92E6-25D1BB9D7A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59FFD-B9DD-4C56-B2CB-BB58AFE56E10}" type="datetimeFigureOut">
              <a:rPr lang="en-US" smtClean="0"/>
              <a:t>3/20/2025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B35646-6C58-4A38-99F3-04A3F62E8F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243C2F-33D6-4A5C-86FB-04113ABF4D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D36FC-EB3D-42B3-B662-DC49A17660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7325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255FC0-64A9-4E06-8696-45B343003B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33029B-A25C-469D-919D-B377CBC346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6ADE3E-02B4-4738-AA71-E1141509BE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59FFD-B9DD-4C56-B2CB-BB58AFE56E10}" type="datetimeFigureOut">
              <a:rPr lang="en-US" smtClean="0"/>
              <a:t>3/20/2025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ED002F-8D82-49EA-8C4C-92207726C5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3E7176-3107-481B-A084-9416CC3377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D36FC-EB3D-42B3-B662-DC49A17660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8659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E0B8C5-E3F1-4CD6-AD03-2CEFD0E322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69B59FA-6C72-4ECB-96E1-F8E0E0F877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B22029-3CD8-44DE-A8AB-A8487392D1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59FFD-B9DD-4C56-B2CB-BB58AFE56E10}" type="datetimeFigureOut">
              <a:rPr lang="en-US" smtClean="0"/>
              <a:t>3/20/2025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56CA4D-381C-424C-8773-9D3299EFD4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FC465C-2E96-45A8-B32C-487C653BB3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D36FC-EB3D-42B3-B662-DC49A17660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4507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6D24CC-5D8C-434D-9FCA-CE62926C25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466DED-8DED-4C50-8107-7FBA57AACCB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7DA552C-BC12-48A4-88F7-D26D710F9C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E728FBF-3094-48E4-8BB4-E5B15FB3AB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59FFD-B9DD-4C56-B2CB-BB58AFE56E10}" type="datetimeFigureOut">
              <a:rPr lang="en-US" smtClean="0"/>
              <a:t>3/20/2025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8944F6-A55A-4878-9B65-EC9F0D4320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8ECF53-3FCD-41F5-85E3-74979DF756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D36FC-EB3D-42B3-B662-DC49A17660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50858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BE303B-35E4-4CB7-91A0-DE2B5CD82E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1B2567-642C-4AEE-9447-DE995D38BC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D684B78-D869-4763-A4AF-920B7D8D6B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595E2F8-3A44-4A85-BC4E-374597E711C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EA5B5D6-AF38-4160-BE89-2CF24ABB3F7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DB775EA-D8C1-4334-8394-A86FF48B99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59FFD-B9DD-4C56-B2CB-BB58AFE56E10}" type="datetimeFigureOut">
              <a:rPr lang="en-US" smtClean="0"/>
              <a:t>3/20/2025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DC6AD15-FCDA-4927-8B47-266F0CACFC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E258DA1-3BBA-49DC-AD2B-5088F90683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D36FC-EB3D-42B3-B662-DC49A17660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5042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D0BD06-01A1-4AA4-A5F0-D8F1B09ED4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AFA5FB8-0074-42ED-B3AB-7A954DFE07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59FFD-B9DD-4C56-B2CB-BB58AFE56E10}" type="datetimeFigureOut">
              <a:rPr lang="en-US" smtClean="0"/>
              <a:t>3/20/2025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785E773-846F-4CA5-95DA-475F9173D6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F218733-DCBF-4667-B553-CB41212F43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D36FC-EB3D-42B3-B662-DC49A17660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235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B621728-DBB3-40CF-B9B9-161506F55D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59FFD-B9DD-4C56-B2CB-BB58AFE56E10}" type="datetimeFigureOut">
              <a:rPr lang="en-US" smtClean="0"/>
              <a:t>3/20/2025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F2A3C75-029A-4264-B4E8-D095BB6530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BDF914-69C6-4DB3-BB99-334FD747A1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D36FC-EB3D-42B3-B662-DC49A17660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7486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529CAC-F40D-470A-B796-9258E857A2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21342D-E31F-46F7-B4F2-789AC59CC9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828CFBA-BC1B-4BF4-8F1E-6D8D446EEF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E914283-98BB-4D01-BE5D-A85D22E152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59FFD-B9DD-4C56-B2CB-BB58AFE56E10}" type="datetimeFigureOut">
              <a:rPr lang="en-US" smtClean="0"/>
              <a:t>3/20/2025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4489285-617E-4C50-B7B2-8769DE0670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5DEEAC-291D-45DF-AF0D-E6D45888CF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D36FC-EB3D-42B3-B662-DC49A17660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373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193C2D-F404-41B2-B4C9-DB1EDF1994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A2F7CED-6428-45EC-84F5-D7ADFB03A1C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EF33C11-277C-4865-BE17-78BBF9A310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D40CFD2-EAB3-4660-83ED-EF6BADC448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59FFD-B9DD-4C56-B2CB-BB58AFE56E10}" type="datetimeFigureOut">
              <a:rPr lang="en-US" smtClean="0"/>
              <a:t>3/20/2025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CDCD197-7AF6-44B3-A2F0-786C1414BA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5CDD17A-B9E9-4B73-84CF-EADB1BD048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D36FC-EB3D-42B3-B662-DC49A17660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384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3BDCD1D-231A-45FE-8B0D-65FDDD2878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3BB9976-9368-4484-B887-90FF675278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93135A-26F6-45CB-A877-9E90C2F47D3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A59FFD-B9DD-4C56-B2CB-BB58AFE56E10}" type="datetimeFigureOut">
              <a:rPr lang="en-US" smtClean="0"/>
              <a:t>3/20/2025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ABA4F4-D8F7-44E6-A7E6-7B98F4DD19C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52603E-7C08-47A7-9873-99A6FD7F486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CD36FC-EB3D-42B3-B662-DC49A17660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3200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A41DD8A-635B-4B0E-AE9A-2A76A8B1385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2071" y="526774"/>
            <a:ext cx="4835238" cy="6217918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A3BDA78D-46F7-4321-810C-18C903E9A20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93297" y="347869"/>
            <a:ext cx="4590087" cy="63968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76358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A08A4350-19E3-4B34-86B3-361E5932C18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9936" y="496956"/>
            <a:ext cx="4907803" cy="6361043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38171289-8B84-4090-A113-22DE31121DB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25650" y="401042"/>
            <a:ext cx="5200962" cy="6055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29487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E9C5AEAA-CBAB-4A85-94F7-6ADE12FD71C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1842" y="554480"/>
            <a:ext cx="5444200" cy="59014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12128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0</Words>
  <Application>Microsoft Office PowerPoint</Application>
  <PresentationFormat>Widescreen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Laila Schenkel</dc:creator>
  <cp:lastModifiedBy>Tracy Candelaria</cp:lastModifiedBy>
  <cp:revision>2</cp:revision>
  <dcterms:created xsi:type="dcterms:W3CDTF">2024-02-27T18:56:08Z</dcterms:created>
  <dcterms:modified xsi:type="dcterms:W3CDTF">2025-03-20T15:38:15Z</dcterms:modified>
</cp:coreProperties>
</file>