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3D81CB-AB2A-4C3C-8AC4-8B199154404C}" v="4" dt="2025-03-14T14:25:38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E8F0C-D21B-4D7D-89FC-35486DB960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A5A5B1-E261-4257-8E26-CEEDBC666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D14B6-E799-4E76-A617-A002F894B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9FFD-B9DD-4C56-B2CB-BB58AFE56E10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9EAA4-70A0-4942-BA35-7F8F90B87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B459F-08C5-44B9-A79C-E346FA8B1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36FC-EB3D-42B3-B662-DC49A1766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0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1AA9D-A7C0-451A-8760-129855A1F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0A7F1D-F5F1-4AF2-8C8A-A34C94655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AEF9F-7D78-497D-BA6B-1AA895F7B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9FFD-B9DD-4C56-B2CB-BB58AFE56E10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E6964-532D-499E-9D27-0CE940C73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637A7-569C-4D74-ABE6-BAFC0E5C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36FC-EB3D-42B3-B662-DC49A1766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4078F7-0D39-4EE8-AA5E-0BBF1FA413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438D46-719A-4D1B-ACD3-1B15EF372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27A46-A2E1-42A7-92E6-25D1BB9D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9FFD-B9DD-4C56-B2CB-BB58AFE56E10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35646-6C58-4A38-99F3-04A3F62E8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43C2F-33D6-4A5C-86FB-04113ABF4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36FC-EB3D-42B3-B662-DC49A1766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3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55FC0-64A9-4E06-8696-45B343003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3029B-A25C-469D-919D-B377CBC34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ADE3E-02B4-4738-AA71-E1141509B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9FFD-B9DD-4C56-B2CB-BB58AFE56E10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D002F-8D82-49EA-8C4C-92207726C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E7176-3107-481B-A084-9416CC337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36FC-EB3D-42B3-B662-DC49A1766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6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0B8C5-E3F1-4CD6-AD03-2CEFD0E32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B59FA-6C72-4ECB-96E1-F8E0E0F87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22029-3CD8-44DE-A8AB-A8487392D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9FFD-B9DD-4C56-B2CB-BB58AFE56E10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6CA4D-381C-424C-8773-9D3299EFD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C465C-2E96-45A8-B32C-487C653BB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36FC-EB3D-42B3-B662-DC49A1766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5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D24CC-5D8C-434D-9FCA-CE62926C2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66DED-8DED-4C50-8107-7FBA57AACC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DA552C-BC12-48A4-88F7-D26D710F9C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728FBF-3094-48E4-8BB4-E5B15FB3A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9FFD-B9DD-4C56-B2CB-BB58AFE56E10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44F6-A55A-4878-9B65-EC9F0D432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ECF53-3FCD-41F5-85E3-74979DF75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36FC-EB3D-42B3-B662-DC49A1766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8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303B-35E4-4CB7-91A0-DE2B5CD82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B2567-642C-4AEE-9447-DE995D38B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84B78-D869-4763-A4AF-920B7D8D6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95E2F8-3A44-4A85-BC4E-374597E711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A5B5D6-AF38-4160-BE89-2CF24ABB3F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B775EA-D8C1-4334-8394-A86FF48B9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9FFD-B9DD-4C56-B2CB-BB58AFE56E10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C6AD15-FCDA-4927-8B47-266F0CACF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258DA1-3BBA-49DC-AD2B-5088F9068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36FC-EB3D-42B3-B662-DC49A1766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04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0BD06-01A1-4AA4-A5F0-D8F1B09ED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FA5FB8-0074-42ED-B3AB-7A954DFE0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9FFD-B9DD-4C56-B2CB-BB58AFE56E10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5E773-846F-4CA5-95DA-475F9173D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218733-DCBF-4667-B553-CB41212F4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36FC-EB3D-42B3-B662-DC49A1766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3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621728-DBB3-40CF-B9B9-161506F55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9FFD-B9DD-4C56-B2CB-BB58AFE56E10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2A3C75-029A-4264-B4E8-D095BB653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DF914-69C6-4DB3-BB99-334FD747A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36FC-EB3D-42B3-B662-DC49A1766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48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29CAC-F40D-470A-B796-9258E857A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1342D-E31F-46F7-B4F2-789AC59CC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28CFBA-BC1B-4BF4-8F1E-6D8D446EE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914283-98BB-4D01-BE5D-A85D22E15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9FFD-B9DD-4C56-B2CB-BB58AFE56E10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89285-617E-4C50-B7B2-8769DE067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5DEEAC-291D-45DF-AF0D-E6D45888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36FC-EB3D-42B3-B662-DC49A1766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93C2D-F404-41B2-B4C9-DB1EDF19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2F7CED-6428-45EC-84F5-D7ADFB03A1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33C11-277C-4865-BE17-78BBF9A31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40CFD2-EAB3-4660-83ED-EF6BADC44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9FFD-B9DD-4C56-B2CB-BB58AFE56E10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CD197-7AF6-44B3-A2F0-786C1414B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DD17A-B9E9-4B73-84CF-EADB1BD04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36FC-EB3D-42B3-B662-DC49A1766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BDCD1D-231A-45FE-8B0D-65FDDD287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B9976-9368-4484-B887-90FF67527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3135A-26F6-45CB-A877-9E90C2F47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59FFD-B9DD-4C56-B2CB-BB58AFE56E10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BA4F4-D8F7-44E6-A7E6-7B98F4DD19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2603E-7C08-47A7-9873-99A6FD7F4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D36FC-EB3D-42B3-B662-DC49A1766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2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A41DD8A-635B-4B0E-AE9A-2A76A8B138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071" y="526774"/>
            <a:ext cx="4835238" cy="62179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3BDA78D-46F7-4321-810C-18C903E9A2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3297" y="347869"/>
            <a:ext cx="4590087" cy="639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35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8A4350-19E3-4B34-86B3-361E5932C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936" y="496956"/>
            <a:ext cx="4907803" cy="636104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8171289-8B84-4090-A113-22DE31121D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5650" y="401042"/>
            <a:ext cx="5200962" cy="6055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4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C5AEAA-CBAB-4A85-94F7-6ADE12FD7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842" y="554480"/>
            <a:ext cx="5444200" cy="590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212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Laila Schenkel</dc:creator>
  <cp:lastModifiedBy>Tracy Candelaria</cp:lastModifiedBy>
  <cp:revision>2</cp:revision>
  <dcterms:created xsi:type="dcterms:W3CDTF">2024-02-27T18:56:08Z</dcterms:created>
  <dcterms:modified xsi:type="dcterms:W3CDTF">2025-03-20T15:38:15Z</dcterms:modified>
</cp:coreProperties>
</file>