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32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8CC27-9866-4C75-B979-C6A5C7A2B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5A978A-301E-44AD-B230-8216C5A3D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A2A1A1-0A47-4DC4-BBB9-5790A345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90303-D933-44F3-843F-D4442AC0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84C817-05F9-41FF-A97C-CD02FB60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0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CDAEF-0C13-40E1-A599-51819A7C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CC0605-7E8F-4F6F-9FE6-811989794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833C10-42AD-47B1-BAD5-C683AC75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4C35E7-F27A-4E6B-B4E7-1A85C86D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7B1981-082F-4CA8-BCC7-9C781210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22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F04481-CC3F-43C8-B5F3-B9EB4465E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5816D5-1A2E-48A8-AE3B-252046616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C573B7-4F0B-4CBD-9F67-24005C88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68C955-07D8-4621-AECD-3D250D51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E31E72-67C5-4275-A966-39E78B7A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8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36F4A-DB73-4E88-956B-AF76AD9A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C1294-56D1-47E6-A503-71C04A611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166DDA-7C93-4EE7-B4E6-91D84D0F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5F3EA3-E5B4-4CA0-9531-2E88990E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B19445-B20F-4877-B82E-7E807E92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2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770E0-B06B-4C11-9C0A-3FDC69D46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898E8D-0B4B-475C-ADFA-610E5C34D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F5B4AB-434F-4BCB-84F7-80D7E515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499456-FE7C-4D7E-A04B-854DFB37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A417D-7BDB-4C9C-9E05-193127D3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4D5BB-79C7-4B95-B2FD-0EC7DE4BD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C452B4-69D7-4FF6-9E3E-C8D235FAA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4B4534-B8F0-4FC6-8A29-59BBF2B26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F44F11-25A2-40EE-8D4F-24D87FCD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CE443D-A3A4-4D3A-8F70-45692DA9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0A72DD-B01B-4C63-BE5A-B0DDB802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73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CC071-5BF4-4E64-8248-81A50E6E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D01FCF-292C-44A6-A2B0-547F5C5D4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BCB001-36C2-4DFC-99F8-33298488E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2F5D64-0D6C-4474-8337-47872BB51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6BA671-9313-4A52-970A-50B073C2E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B699DE-4DAC-4C2F-A7C2-E67C966C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8916AB-2ABC-4342-8F56-86A1B767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44461F-C964-4F3C-80A4-55317962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4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A87E9-02D6-441F-BF93-EAD23CF87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DEE38D-CE3C-4CFC-90CF-AFFCAA03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928ABC-8599-4C4C-991C-4BCBB280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A3C7DB-0B8A-4E7E-8A50-DF6C4980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90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A57826-3D5B-4990-AF95-CB6FF90C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53FE00-096B-46BD-BBD1-86E6D989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469CEA-5BAC-4ED1-92D2-DF57A6E3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6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29759-949D-4675-B2A8-C9C3B864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D9C17E-F9D9-42D0-80BC-512FE3D6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9E40A6-CE38-4583-891D-3F5956562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A988A9-B5ED-489E-B9AF-E961CDB3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DA3423-25A7-4795-B366-CFE8A0FB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4C7839-0F4E-4A16-8FE3-1A88F8B0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3FC14-6DFA-428A-90AB-9FFB4530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C0618D-14B0-44D2-8AAA-D8711B7D2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08DB9D-687C-44D2-AAB1-D5AED257B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2F6C07-7712-42C4-BF11-CBD431B9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7E47F8-7EBB-4E26-AD04-791EF27A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58A6FC-6F02-4162-A019-A6D4A2C8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0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57C7B-CB20-41DF-B2CF-32C72BD7B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847208-3B18-4DC8-B4AF-02A9D5658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C894C-752A-4588-832F-EDA113A1E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4BCB5-BC40-4EC7-BDF3-A743A9024617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BD1B48-710F-4AF7-BA04-92FE8DFDB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18EE29-500F-442F-9466-2987B56C1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6EF6-3776-4A04-A4A9-BFAD68DD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60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"/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tif"/><Relationship Id="rId5" Type="http://schemas.openxmlformats.org/officeDocument/2006/relationships/image" Target="../media/image9.tif"/><Relationship Id="rId4" Type="http://schemas.openxmlformats.org/officeDocument/2006/relationships/image" Target="../media/image8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"/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tif"/><Relationship Id="rId5" Type="http://schemas.openxmlformats.org/officeDocument/2006/relationships/image" Target="../media/image14.tif"/><Relationship Id="rId4" Type="http://schemas.openxmlformats.org/officeDocument/2006/relationships/image" Target="../media/image1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A9B6C2-BCEE-4838-8BF2-69B08A1AD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5" t="17382" r="12565" b="7354"/>
          <a:stretch/>
        </p:blipFill>
        <p:spPr>
          <a:xfrm>
            <a:off x="365761" y="714104"/>
            <a:ext cx="3074126" cy="24732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8F98B7-38C6-42D5-A209-D33A643AF743}"/>
              </a:ext>
            </a:extLst>
          </p:cNvPr>
          <p:cNvSpPr txBox="1"/>
          <p:nvPr/>
        </p:nvSpPr>
        <p:spPr>
          <a:xfrm>
            <a:off x="1001486" y="391886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5739DB0-ED20-4C82-8596-B4D321B432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" t="18265" r="13524" b="6473"/>
          <a:stretch/>
        </p:blipFill>
        <p:spPr>
          <a:xfrm>
            <a:off x="3823062" y="761218"/>
            <a:ext cx="3074127" cy="247323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F0A807E-2258-4F7B-9CF7-81B3F0B658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" t="17735" r="13524" b="7002"/>
          <a:stretch/>
        </p:blipFill>
        <p:spPr>
          <a:xfrm>
            <a:off x="7114904" y="714104"/>
            <a:ext cx="3074128" cy="247323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1DF4742-1389-4360-8672-B126FB29AA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" t="16940" r="13284" b="7797"/>
          <a:stretch/>
        </p:blipFill>
        <p:spPr>
          <a:xfrm>
            <a:off x="365761" y="3992880"/>
            <a:ext cx="3074127" cy="247323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24EE730-6E41-41A1-83BC-C312F8ECC96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" t="18000" r="13045" b="6736"/>
          <a:stretch/>
        </p:blipFill>
        <p:spPr>
          <a:xfrm>
            <a:off x="3823061" y="3992880"/>
            <a:ext cx="3074127" cy="247323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54DDAA9-67C7-45FE-8ED2-D32AB2487D0A}"/>
              </a:ext>
            </a:extLst>
          </p:cNvPr>
          <p:cNvSpPr txBox="1"/>
          <p:nvPr/>
        </p:nvSpPr>
        <p:spPr>
          <a:xfrm>
            <a:off x="4676503" y="395851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6885F4-CAB4-47F3-A0AA-4CCD4F748E5C}"/>
              </a:ext>
            </a:extLst>
          </p:cNvPr>
          <p:cNvSpPr txBox="1"/>
          <p:nvPr/>
        </p:nvSpPr>
        <p:spPr>
          <a:xfrm>
            <a:off x="7846423" y="339637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E252BF-9267-41F7-9D06-888A76C38AD5}"/>
              </a:ext>
            </a:extLst>
          </p:cNvPr>
          <p:cNvSpPr txBox="1"/>
          <p:nvPr/>
        </p:nvSpPr>
        <p:spPr>
          <a:xfrm>
            <a:off x="1153886" y="3623548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5E86BD-E6F7-4EAE-BB33-1BC2E4416227}"/>
              </a:ext>
            </a:extLst>
          </p:cNvPr>
          <p:cNvSpPr txBox="1"/>
          <p:nvPr/>
        </p:nvSpPr>
        <p:spPr>
          <a:xfrm>
            <a:off x="4624251" y="3609702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EB2575-8487-46BB-9414-F4517D22E1A1}"/>
              </a:ext>
            </a:extLst>
          </p:cNvPr>
          <p:cNvSpPr txBox="1"/>
          <p:nvPr/>
        </p:nvSpPr>
        <p:spPr>
          <a:xfrm>
            <a:off x="7210696" y="3992880"/>
            <a:ext cx="4824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Suppl. Fig. S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Spatial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Moran’s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correlograms for mean particle size (dotted line indicates lower bound 0f 95% confidence interval)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77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8F98B7-38C6-42D5-A209-D33A643AF743}"/>
              </a:ext>
            </a:extLst>
          </p:cNvPr>
          <p:cNvSpPr txBox="1"/>
          <p:nvPr/>
        </p:nvSpPr>
        <p:spPr>
          <a:xfrm>
            <a:off x="1001486" y="391886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4DDAA9-67C7-45FE-8ED2-D32AB2487D0A}"/>
              </a:ext>
            </a:extLst>
          </p:cNvPr>
          <p:cNvSpPr txBox="1"/>
          <p:nvPr/>
        </p:nvSpPr>
        <p:spPr>
          <a:xfrm>
            <a:off x="4676503" y="395851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6885F4-CAB4-47F3-A0AA-4CCD4F748E5C}"/>
              </a:ext>
            </a:extLst>
          </p:cNvPr>
          <p:cNvSpPr txBox="1"/>
          <p:nvPr/>
        </p:nvSpPr>
        <p:spPr>
          <a:xfrm>
            <a:off x="7846423" y="339637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E252BF-9267-41F7-9D06-888A76C38AD5}"/>
              </a:ext>
            </a:extLst>
          </p:cNvPr>
          <p:cNvSpPr txBox="1"/>
          <p:nvPr/>
        </p:nvSpPr>
        <p:spPr>
          <a:xfrm>
            <a:off x="1153886" y="3623548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5E86BD-E6F7-4EAE-BB33-1BC2E4416227}"/>
              </a:ext>
            </a:extLst>
          </p:cNvPr>
          <p:cNvSpPr txBox="1"/>
          <p:nvPr/>
        </p:nvSpPr>
        <p:spPr>
          <a:xfrm>
            <a:off x="4624251" y="3609702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EB2575-8487-46BB-9414-F4517D22E1A1}"/>
              </a:ext>
            </a:extLst>
          </p:cNvPr>
          <p:cNvSpPr txBox="1"/>
          <p:nvPr/>
        </p:nvSpPr>
        <p:spPr>
          <a:xfrm>
            <a:off x="7210696" y="3992880"/>
            <a:ext cx="4824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Suppl. Fig. S2b.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Spatial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Moran’s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correlograms for total biomass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C97D99-CCA4-4BC1-B806-7315FE4F44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t="14212" r="12540" b="5520"/>
          <a:stretch/>
        </p:blipFill>
        <p:spPr>
          <a:xfrm>
            <a:off x="471832" y="697472"/>
            <a:ext cx="2950636" cy="253698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8B699E-7CCD-4484-9D53-1EA41BF3BC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t="18000" r="11604" b="7552"/>
          <a:stretch/>
        </p:blipFill>
        <p:spPr>
          <a:xfrm>
            <a:off x="4019004" y="761218"/>
            <a:ext cx="3126377" cy="244643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85667CA-8A14-4BF6-83A8-4DA5FE416A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" t="17735" r="13285" b="7553"/>
          <a:stretch/>
        </p:blipFill>
        <p:spPr>
          <a:xfrm>
            <a:off x="7454537" y="756863"/>
            <a:ext cx="3065417" cy="2455146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E8E52EE-159B-4C20-8E4F-AA293D8B13B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" t="17205" r="12564" b="5592"/>
          <a:stretch/>
        </p:blipFill>
        <p:spPr>
          <a:xfrm>
            <a:off x="471832" y="3992880"/>
            <a:ext cx="3082834" cy="253698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6E7C47F-EB31-4339-B4F1-05B39022A97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" t="17471" r="12564" b="7551"/>
          <a:stretch/>
        </p:blipFill>
        <p:spPr>
          <a:xfrm>
            <a:off x="4019004" y="3971109"/>
            <a:ext cx="3108960" cy="246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3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8F98B7-38C6-42D5-A209-D33A643AF743}"/>
              </a:ext>
            </a:extLst>
          </p:cNvPr>
          <p:cNvSpPr txBox="1"/>
          <p:nvPr/>
        </p:nvSpPr>
        <p:spPr>
          <a:xfrm>
            <a:off x="1001486" y="391886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4DDAA9-67C7-45FE-8ED2-D32AB2487D0A}"/>
              </a:ext>
            </a:extLst>
          </p:cNvPr>
          <p:cNvSpPr txBox="1"/>
          <p:nvPr/>
        </p:nvSpPr>
        <p:spPr>
          <a:xfrm>
            <a:off x="4676503" y="395851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6885F4-CAB4-47F3-A0AA-4CCD4F748E5C}"/>
              </a:ext>
            </a:extLst>
          </p:cNvPr>
          <p:cNvSpPr txBox="1"/>
          <p:nvPr/>
        </p:nvSpPr>
        <p:spPr>
          <a:xfrm>
            <a:off x="7846423" y="339637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E252BF-9267-41F7-9D06-888A76C38AD5}"/>
              </a:ext>
            </a:extLst>
          </p:cNvPr>
          <p:cNvSpPr txBox="1"/>
          <p:nvPr/>
        </p:nvSpPr>
        <p:spPr>
          <a:xfrm>
            <a:off x="1153886" y="3623548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5E86BD-E6F7-4EAE-BB33-1BC2E4416227}"/>
              </a:ext>
            </a:extLst>
          </p:cNvPr>
          <p:cNvSpPr txBox="1"/>
          <p:nvPr/>
        </p:nvSpPr>
        <p:spPr>
          <a:xfrm>
            <a:off x="4624251" y="3609702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EB2575-8487-46BB-9414-F4517D22E1A1}"/>
              </a:ext>
            </a:extLst>
          </p:cNvPr>
          <p:cNvSpPr txBox="1"/>
          <p:nvPr/>
        </p:nvSpPr>
        <p:spPr>
          <a:xfrm>
            <a:off x="7323908" y="4384766"/>
            <a:ext cx="4824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Suppl. Fig. S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3с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Spatial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Moran’s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correlograms for Shannon’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-index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36AB64-229A-41A9-ABF0-5BAAFA82DB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" t="16675" r="12804" b="7552"/>
          <a:stretch/>
        </p:blipFill>
        <p:spPr>
          <a:xfrm>
            <a:off x="413656" y="761218"/>
            <a:ext cx="3091543" cy="248998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7D881A6-6AB5-41A0-BAB9-93743C5B93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" t="16675" r="12565" b="7552"/>
          <a:stretch/>
        </p:blipFill>
        <p:spPr>
          <a:xfrm>
            <a:off x="4036421" y="761218"/>
            <a:ext cx="3091543" cy="248998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5F373B5-3DD4-4232-9369-4A4DD3C9BA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" t="17205" r="13045" b="7023"/>
          <a:stretch/>
        </p:blipFill>
        <p:spPr>
          <a:xfrm>
            <a:off x="7498081" y="761218"/>
            <a:ext cx="3091544" cy="248998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1EB9017-0B3F-40F1-9FDB-C64052CE8E2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" t="18001" r="12324" b="6226"/>
          <a:stretch/>
        </p:blipFill>
        <p:spPr>
          <a:xfrm>
            <a:off x="502919" y="4000805"/>
            <a:ext cx="3091543" cy="248998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9167001-BF68-4516-9E54-3FF3813015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" t="17471" r="12565" b="7551"/>
          <a:stretch/>
        </p:blipFill>
        <p:spPr>
          <a:xfrm>
            <a:off x="4036421" y="3998295"/>
            <a:ext cx="3091543" cy="246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01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4</cp:revision>
  <dcterms:created xsi:type="dcterms:W3CDTF">2023-05-08T17:29:23Z</dcterms:created>
  <dcterms:modified xsi:type="dcterms:W3CDTF">2023-12-21T12:02:03Z</dcterms:modified>
</cp:coreProperties>
</file>