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32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F89B97-DCE9-4D2D-AA41-150FD34F6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229571D-070A-424F-80C0-7AACE26D2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C7A22C-7936-45DD-8F43-C71B005D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920F-A47D-48C2-84CC-A91D2972D38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D4B9F7-03DD-46A7-9CC9-5454F2AC1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45020E-65E2-47FD-B6C0-0A8CCA94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D1EB-DB6F-49A0-930D-DBF12DF89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49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D166E-2E7D-4E69-860B-988AE9976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6E5023-6516-4271-95D0-16AD268FC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247296-7B47-4FBC-AA20-4B272EA35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920F-A47D-48C2-84CC-A91D2972D38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4671AF-5680-4A76-BA88-AA9A9AA21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793C5E-93FA-48DD-BA32-64F72450E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D1EB-DB6F-49A0-930D-DBF12DF89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6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4D0A0DC-D279-4214-BC27-6BB74BE61C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A5F0D3-9C4B-4D42-A136-C98430CB7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DEEEE1-539D-4D1B-9B8A-7E02B2A55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920F-A47D-48C2-84CC-A91D2972D38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465847-29F1-4B4D-851F-A6D111E71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C052FD-96A8-44CA-AD19-C4AC84C5A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D1EB-DB6F-49A0-930D-DBF12DF89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1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B73FD-7713-4731-B7CD-691A569AA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781392-3B06-4750-A13F-EB894C95F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A4358C-27DE-47C9-B99B-781EB469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920F-A47D-48C2-84CC-A91D2972D38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BF8E65-0BEE-480D-B7BD-C97644A36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5E053E-D337-45CB-AF69-B7FC381A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D1EB-DB6F-49A0-930D-DBF12DF89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82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C5790-F08A-4518-9F5C-40D6C38C9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FC2E20-22ED-44A2-9EEC-731964EF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383A97-58A6-4479-9836-B6D392E98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920F-A47D-48C2-84CC-A91D2972D38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E5722A-36CA-4B67-BA5D-7CB5A3C9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C402C2-8B7B-4224-9D8C-3C1081BCE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D1EB-DB6F-49A0-930D-DBF12DF89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06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6F370-1FB1-409F-B610-0A5BFC6FB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1C21ED-FF38-4344-B974-855D47211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FE3F53-E39C-4E18-B624-27B17720A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730CF8-4CAC-4C94-803A-AF68791B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920F-A47D-48C2-84CC-A91D2972D38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DFDDB2-947D-4082-88A2-626782F3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38C151-35F7-4E93-9E7A-4213EB6E3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D1EB-DB6F-49A0-930D-DBF12DF89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05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5D757D-279A-4BE1-8657-4B3CE6849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4D4D24-B63C-4ECB-A690-76A6C92E8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A1546F-E3E9-4149-8A7F-7665C63B8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2B30FEE-2729-49E1-BBD4-E3B9087B0F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300894F-946B-4D68-8CEE-767B67A0C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7B64A42-E6EE-493E-AFA2-E10507D13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920F-A47D-48C2-84CC-A91D2972D38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C16B55C-166F-4245-ABBC-23F34B124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35BFA9-431A-4F3D-B23B-CF90DAB07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D1EB-DB6F-49A0-930D-DBF12DF89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77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015E6-9F7F-4A51-9657-E03712512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6A3D4FB-3D2C-49CF-870C-139424B5F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920F-A47D-48C2-84CC-A91D2972D38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E787FA-0D27-480C-9353-1C0383D30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9B7302-A338-40CD-A893-23E47BFE7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D1EB-DB6F-49A0-930D-DBF12DF89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6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D0A02DB-0028-4D57-990B-389F9D21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920F-A47D-48C2-84CC-A91D2972D38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0C809A0-34BE-4C4F-A6A5-9EB8CC24D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71D9CA3-0CA7-4505-9F88-78BC4EA1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D1EB-DB6F-49A0-930D-DBF12DF89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01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73341C-3143-452F-AD81-E4FCE8956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91BFA2-8B33-42D2-9EA8-EF5381533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42CBDB-8C8A-41E0-A776-8161733B5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CB827B-404A-4950-B1E7-BE8ED4DC5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920F-A47D-48C2-84CC-A91D2972D38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D7E32A-A9C0-457F-B4B7-8D6E01099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C93B9F-6CA9-49CF-B9BF-CA6F9C2F1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D1EB-DB6F-49A0-930D-DBF12DF89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40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1342E4-4376-4814-976A-EAD8F3DC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4A92E44-A45A-41B3-A0E4-6091F5B58D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2E915A-6444-44F6-9A37-072F206F7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393BE7-625B-4DB1-A375-73704A16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920F-A47D-48C2-84CC-A91D2972D38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EE3D05-2F6B-472C-B379-17EA21CAF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20757E-5F5C-45A0-AD45-7AE58DCBE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D1EB-DB6F-49A0-930D-DBF12DF89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9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13D710-932E-4B6C-BC1E-A9E9B4C6F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0E542E-F525-4F0E-A4B8-5A738659E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D24857-F9A6-4615-B8E9-775098A16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1920F-A47D-48C2-84CC-A91D2972D38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F0A7A2-67EB-413F-A6DE-E90BF4C14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CA28C4-F3C1-4353-9B18-59F198C56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5D1EB-DB6F-49A0-930D-DBF12DF89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82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"/><Relationship Id="rId5" Type="http://schemas.openxmlformats.org/officeDocument/2006/relationships/image" Target="../media/image4.tif"/><Relationship Id="rId4" Type="http://schemas.openxmlformats.org/officeDocument/2006/relationships/image" Target="../media/image3.t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"/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tif"/><Relationship Id="rId5" Type="http://schemas.openxmlformats.org/officeDocument/2006/relationships/image" Target="../media/image9.tif"/><Relationship Id="rId4" Type="http://schemas.openxmlformats.org/officeDocument/2006/relationships/image" Target="../media/image8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2B59B031-C6D2-B5F7-1931-3711611577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8" t="18450" r="6733" b="13812"/>
          <a:stretch/>
        </p:blipFill>
        <p:spPr>
          <a:xfrm>
            <a:off x="4110182" y="3623781"/>
            <a:ext cx="3872339" cy="3154551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AD8A1B2F-4D02-8F65-888D-BA2D9784D5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3" t="18169" r="6733" b="13812"/>
          <a:stretch/>
        </p:blipFill>
        <p:spPr>
          <a:xfrm>
            <a:off x="327952" y="3617189"/>
            <a:ext cx="3680713" cy="316114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8F5B9AB-33EC-2B77-0061-DC84720FFD5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" t="18731" r="6732" b="14374"/>
          <a:stretch/>
        </p:blipFill>
        <p:spPr>
          <a:xfrm>
            <a:off x="8008011" y="212879"/>
            <a:ext cx="3948544" cy="313068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A82C2F-2B51-2F26-6F37-8F21F8EF390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3" t="18450" r="6732" b="14374"/>
          <a:stretch/>
        </p:blipFill>
        <p:spPr>
          <a:xfrm>
            <a:off x="4033977" y="212878"/>
            <a:ext cx="3948544" cy="321612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E01C74-38A7-6390-BB80-BD3BA71133F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t="17998" r="6236" b="12999"/>
          <a:stretch/>
        </p:blipFill>
        <p:spPr>
          <a:xfrm>
            <a:off x="234376" y="140853"/>
            <a:ext cx="3754577" cy="3334327"/>
          </a:xfrm>
          <a:prstGeom prst="rect">
            <a:avLst/>
          </a:prstGeom>
        </p:spPr>
      </p:pic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3111E628-7D80-C89B-4093-64B40EC7F3F2}"/>
              </a:ext>
            </a:extLst>
          </p:cNvPr>
          <p:cNvGrpSpPr/>
          <p:nvPr/>
        </p:nvGrpSpPr>
        <p:grpSpPr>
          <a:xfrm>
            <a:off x="1367023" y="282862"/>
            <a:ext cx="9417583" cy="3910688"/>
            <a:chOff x="1367023" y="277091"/>
            <a:chExt cx="9417583" cy="391068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93BC23-AD5F-0EA9-3B19-CEC9E1FAC4A6}"/>
                </a:ext>
              </a:extLst>
            </p:cNvPr>
            <p:cNvSpPr txBox="1"/>
            <p:nvPr/>
          </p:nvSpPr>
          <p:spPr>
            <a:xfrm>
              <a:off x="1556326" y="277091"/>
              <a:ext cx="13946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1993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F134B94-5747-DE1D-3259-F8B8E715C51E}"/>
                </a:ext>
              </a:extLst>
            </p:cNvPr>
            <p:cNvSpPr txBox="1"/>
            <p:nvPr/>
          </p:nvSpPr>
          <p:spPr>
            <a:xfrm>
              <a:off x="5310903" y="3618010"/>
              <a:ext cx="13946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2018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4BA45E2-4BA1-2D59-D22F-6873A03F2E8E}"/>
                </a:ext>
              </a:extLst>
            </p:cNvPr>
            <p:cNvSpPr txBox="1"/>
            <p:nvPr/>
          </p:nvSpPr>
          <p:spPr>
            <a:xfrm>
              <a:off x="1367023" y="3787669"/>
              <a:ext cx="13946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2006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01B3820-B1B6-5D3B-8F1F-B957F3358344}"/>
                </a:ext>
              </a:extLst>
            </p:cNvPr>
            <p:cNvSpPr txBox="1"/>
            <p:nvPr/>
          </p:nvSpPr>
          <p:spPr>
            <a:xfrm>
              <a:off x="9389915" y="334181"/>
              <a:ext cx="13946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1996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01EFEAD-D208-29A3-2428-40F461624E2C}"/>
                </a:ext>
              </a:extLst>
            </p:cNvPr>
            <p:cNvSpPr txBox="1"/>
            <p:nvPr/>
          </p:nvSpPr>
          <p:spPr>
            <a:xfrm>
              <a:off x="5442528" y="334181"/>
              <a:ext cx="13946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1994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04F007B-B24F-7CF2-3B94-7706BC7D165A}"/>
              </a:ext>
            </a:extLst>
          </p:cNvPr>
          <p:cNvSpPr txBox="1"/>
          <p:nvPr/>
        </p:nvSpPr>
        <p:spPr>
          <a:xfrm>
            <a:off x="7982522" y="4445637"/>
            <a:ext cx="4125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Suppl. Fig. S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Distribution maps of silt content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(% of fraction &lt; 0.1 mm)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8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727A5134-1635-F372-D557-EE975C621B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" t="18169" r="8259" b="13531"/>
          <a:stretch/>
        </p:blipFill>
        <p:spPr>
          <a:xfrm>
            <a:off x="4171286" y="3514129"/>
            <a:ext cx="3694617" cy="326420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4199C8B-2B57-B7DB-9CE5-A7F36E4236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3" t="18450" r="8260" b="14374"/>
          <a:stretch/>
        </p:blipFill>
        <p:spPr>
          <a:xfrm>
            <a:off x="207814" y="3623781"/>
            <a:ext cx="3738602" cy="31545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2D250E8-F841-24CA-5251-B565610FF2B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8" t="19293" r="8260" b="13250"/>
          <a:stretch/>
        </p:blipFill>
        <p:spPr>
          <a:xfrm>
            <a:off x="7865903" y="282861"/>
            <a:ext cx="3614891" cy="315455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B59B302-25D7-89E3-95D4-1C2BC50E55E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9" t="19013" r="8260" b="13530"/>
          <a:stretch/>
        </p:blipFill>
        <p:spPr>
          <a:xfrm>
            <a:off x="4110183" y="282862"/>
            <a:ext cx="3763074" cy="3154551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0499C4-2FA3-6789-D2CF-7D9AA00CF8F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3" t="19293" r="8768" b="14375"/>
          <a:stretch/>
        </p:blipFill>
        <p:spPr>
          <a:xfrm>
            <a:off x="162382" y="282863"/>
            <a:ext cx="3763074" cy="3233436"/>
          </a:xfrm>
          <a:prstGeom prst="rect">
            <a:avLst/>
          </a:prstGeom>
        </p:spPr>
      </p:pic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3111E628-7D80-C89B-4093-64B40EC7F3F2}"/>
              </a:ext>
            </a:extLst>
          </p:cNvPr>
          <p:cNvGrpSpPr/>
          <p:nvPr/>
        </p:nvGrpSpPr>
        <p:grpSpPr>
          <a:xfrm>
            <a:off x="1367023" y="282862"/>
            <a:ext cx="9041735" cy="3910688"/>
            <a:chOff x="1367023" y="277091"/>
            <a:chExt cx="9041735" cy="391068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93BC23-AD5F-0EA9-3B19-CEC9E1FAC4A6}"/>
                </a:ext>
              </a:extLst>
            </p:cNvPr>
            <p:cNvSpPr txBox="1"/>
            <p:nvPr/>
          </p:nvSpPr>
          <p:spPr>
            <a:xfrm>
              <a:off x="1556326" y="277091"/>
              <a:ext cx="13946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1993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F134B94-5747-DE1D-3259-F8B8E715C51E}"/>
                </a:ext>
              </a:extLst>
            </p:cNvPr>
            <p:cNvSpPr txBox="1"/>
            <p:nvPr/>
          </p:nvSpPr>
          <p:spPr>
            <a:xfrm>
              <a:off x="5310903" y="3618010"/>
              <a:ext cx="13946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2018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4BA45E2-4BA1-2D59-D22F-6873A03F2E8E}"/>
                </a:ext>
              </a:extLst>
            </p:cNvPr>
            <p:cNvSpPr txBox="1"/>
            <p:nvPr/>
          </p:nvSpPr>
          <p:spPr>
            <a:xfrm>
              <a:off x="1367023" y="3787669"/>
              <a:ext cx="13946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2006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01B3820-B1B6-5D3B-8F1F-B957F3358344}"/>
                </a:ext>
              </a:extLst>
            </p:cNvPr>
            <p:cNvSpPr txBox="1"/>
            <p:nvPr/>
          </p:nvSpPr>
          <p:spPr>
            <a:xfrm>
              <a:off x="9014067" y="476627"/>
              <a:ext cx="13946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1996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01EFEAD-D208-29A3-2428-40F461624E2C}"/>
                </a:ext>
              </a:extLst>
            </p:cNvPr>
            <p:cNvSpPr txBox="1"/>
            <p:nvPr/>
          </p:nvSpPr>
          <p:spPr>
            <a:xfrm>
              <a:off x="4332921" y="353807"/>
              <a:ext cx="13946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1994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04F007B-B24F-7CF2-3B94-7706BC7D165A}"/>
              </a:ext>
            </a:extLst>
          </p:cNvPr>
          <p:cNvSpPr txBox="1"/>
          <p:nvPr/>
        </p:nvSpPr>
        <p:spPr>
          <a:xfrm>
            <a:off x="8111733" y="4445637"/>
            <a:ext cx="3694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Suppl. Fig. S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Distribution maps of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total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phytomass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log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(g/m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530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53</Words>
  <Application>Microsoft Office PowerPoint</Application>
  <PresentationFormat>Широкоэкранный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6</cp:revision>
  <dcterms:created xsi:type="dcterms:W3CDTF">2023-05-08T17:19:23Z</dcterms:created>
  <dcterms:modified xsi:type="dcterms:W3CDTF">2023-12-21T14:55:37Z</dcterms:modified>
</cp:coreProperties>
</file>