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72" y="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IA\DATA\&#1041;&#1045;&#1051;&#1054;&#1045;\KOLOBOV\&#1050;&#1086;&#1086;&#1088;&#1076;&#1080;&#1085;&#1072;&#1090;&#1099;-&#1082;&#1072;&#1088;&#1090;&#1099;\&#1050;&#1072;&#1088;&#1090;&#1099;%20&#1089;&#1090;&#1072;&#1085;&#1094;&#1080;&#108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IA\DATA\&#1041;&#1045;&#1051;&#1054;&#1045;\KOLOBOV\&#1050;&#1086;&#1086;&#1088;&#1076;&#1080;&#1085;&#1072;&#1090;&#1099;-&#1082;&#1072;&#1088;&#1090;&#1099;\&#1050;&#1072;&#1088;&#1090;&#1099;%20&#1089;&#1090;&#1072;&#1085;&#1094;&#1080;&#108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IA\DATA\&#1041;&#1045;&#1051;&#1054;&#1045;\KOLOBOV\&#1050;&#1086;&#1086;&#1088;&#1076;&#1080;&#1085;&#1072;&#1090;&#1099;-&#1082;&#1072;&#1088;&#1090;&#1099;\&#1050;&#1072;&#1088;&#1090;&#1099;%20&#1089;&#1090;&#1072;&#1085;&#1094;&#1080;&#108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IA\DATA\&#1041;&#1045;&#1051;&#1054;&#1045;\KOLOBOV\&#1050;&#1086;&#1086;&#1088;&#1076;&#1080;&#1085;&#1072;&#1090;&#1099;-&#1082;&#1072;&#1088;&#1090;&#1099;\&#1050;&#1072;&#1088;&#1090;&#1099;%20&#1089;&#1090;&#1072;&#1085;&#1094;&#1080;&#108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IA\DATA\&#1041;&#1045;&#1051;&#1054;&#1045;\KOLOBOV\&#1050;&#1086;&#1086;&#1088;&#1076;&#1080;&#1085;&#1072;&#1090;&#1099;-&#1082;&#1072;&#1088;&#1090;&#1099;\&#1050;&#1072;&#1088;&#1090;&#1099;%20&#1089;&#1090;&#1072;&#1085;&#1094;&#1080;&#108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2.8194444444444446E-2"/>
          <c:w val="0.79537345273338489"/>
          <c:h val="0.8644061679790026"/>
        </c:manualLayout>
      </c:layout>
      <c:scatterChart>
        <c:scatterStyle val="lineMarker"/>
        <c:varyColors val="0"/>
        <c:ser>
          <c:idx val="0"/>
          <c:order val="0"/>
          <c:tx>
            <c:v>1993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'1993'!$G$18:$G$72</c:f>
              <c:numCache>
                <c:formatCode>General</c:formatCode>
                <c:ptCount val="55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  <c:pt idx="4">
                  <c:v>35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80</c:v>
                </c:pt>
                <c:pt idx="16">
                  <c:v>80</c:v>
                </c:pt>
                <c:pt idx="17">
                  <c:v>80</c:v>
                </c:pt>
                <c:pt idx="18">
                  <c:v>80</c:v>
                </c:pt>
                <c:pt idx="19">
                  <c:v>80</c:v>
                </c:pt>
                <c:pt idx="20">
                  <c:v>95</c:v>
                </c:pt>
                <c:pt idx="21">
                  <c:v>95</c:v>
                </c:pt>
                <c:pt idx="22">
                  <c:v>95</c:v>
                </c:pt>
                <c:pt idx="23">
                  <c:v>95</c:v>
                </c:pt>
                <c:pt idx="24">
                  <c:v>95</c:v>
                </c:pt>
                <c:pt idx="25">
                  <c:v>110</c:v>
                </c:pt>
                <c:pt idx="26">
                  <c:v>110</c:v>
                </c:pt>
                <c:pt idx="27">
                  <c:v>110</c:v>
                </c:pt>
                <c:pt idx="28">
                  <c:v>110</c:v>
                </c:pt>
                <c:pt idx="29">
                  <c:v>110</c:v>
                </c:pt>
                <c:pt idx="30">
                  <c:v>125</c:v>
                </c:pt>
                <c:pt idx="31">
                  <c:v>125</c:v>
                </c:pt>
                <c:pt idx="32">
                  <c:v>125</c:v>
                </c:pt>
                <c:pt idx="33">
                  <c:v>125</c:v>
                </c:pt>
                <c:pt idx="34">
                  <c:v>125</c:v>
                </c:pt>
                <c:pt idx="35">
                  <c:v>140</c:v>
                </c:pt>
                <c:pt idx="36">
                  <c:v>140</c:v>
                </c:pt>
                <c:pt idx="37">
                  <c:v>140</c:v>
                </c:pt>
                <c:pt idx="38">
                  <c:v>140</c:v>
                </c:pt>
                <c:pt idx="39">
                  <c:v>140</c:v>
                </c:pt>
                <c:pt idx="40">
                  <c:v>155</c:v>
                </c:pt>
                <c:pt idx="41">
                  <c:v>155</c:v>
                </c:pt>
                <c:pt idx="42">
                  <c:v>155</c:v>
                </c:pt>
                <c:pt idx="43">
                  <c:v>155</c:v>
                </c:pt>
                <c:pt idx="44">
                  <c:v>155</c:v>
                </c:pt>
                <c:pt idx="45">
                  <c:v>170</c:v>
                </c:pt>
                <c:pt idx="46">
                  <c:v>170</c:v>
                </c:pt>
                <c:pt idx="47">
                  <c:v>170</c:v>
                </c:pt>
                <c:pt idx="48">
                  <c:v>170</c:v>
                </c:pt>
                <c:pt idx="49">
                  <c:v>170</c:v>
                </c:pt>
                <c:pt idx="50">
                  <c:v>185</c:v>
                </c:pt>
                <c:pt idx="51">
                  <c:v>185</c:v>
                </c:pt>
                <c:pt idx="52">
                  <c:v>185</c:v>
                </c:pt>
                <c:pt idx="53">
                  <c:v>185</c:v>
                </c:pt>
                <c:pt idx="54">
                  <c:v>185</c:v>
                </c:pt>
              </c:numCache>
            </c:numRef>
          </c:xVal>
          <c:yVal>
            <c:numRef>
              <c:f>'1993'!$H$18:$H$72</c:f>
              <c:numCache>
                <c:formatCode>General</c:formatCode>
                <c:ptCount val="55"/>
                <c:pt idx="0">
                  <c:v>75</c:v>
                </c:pt>
                <c:pt idx="1">
                  <c:v>60</c:v>
                </c:pt>
                <c:pt idx="2">
                  <c:v>45</c:v>
                </c:pt>
                <c:pt idx="3">
                  <c:v>30</c:v>
                </c:pt>
                <c:pt idx="4">
                  <c:v>15</c:v>
                </c:pt>
                <c:pt idx="5">
                  <c:v>75</c:v>
                </c:pt>
                <c:pt idx="6">
                  <c:v>60</c:v>
                </c:pt>
                <c:pt idx="7">
                  <c:v>45</c:v>
                </c:pt>
                <c:pt idx="8">
                  <c:v>30</c:v>
                </c:pt>
                <c:pt idx="9">
                  <c:v>15</c:v>
                </c:pt>
                <c:pt idx="10">
                  <c:v>75</c:v>
                </c:pt>
                <c:pt idx="11">
                  <c:v>60</c:v>
                </c:pt>
                <c:pt idx="12">
                  <c:v>45</c:v>
                </c:pt>
                <c:pt idx="13">
                  <c:v>30</c:v>
                </c:pt>
                <c:pt idx="14">
                  <c:v>15</c:v>
                </c:pt>
                <c:pt idx="15">
                  <c:v>75</c:v>
                </c:pt>
                <c:pt idx="16">
                  <c:v>60</c:v>
                </c:pt>
                <c:pt idx="17">
                  <c:v>45</c:v>
                </c:pt>
                <c:pt idx="18">
                  <c:v>30</c:v>
                </c:pt>
                <c:pt idx="19">
                  <c:v>15</c:v>
                </c:pt>
                <c:pt idx="20">
                  <c:v>75</c:v>
                </c:pt>
                <c:pt idx="21">
                  <c:v>60</c:v>
                </c:pt>
                <c:pt idx="22">
                  <c:v>45</c:v>
                </c:pt>
                <c:pt idx="23">
                  <c:v>30</c:v>
                </c:pt>
                <c:pt idx="24">
                  <c:v>15</c:v>
                </c:pt>
                <c:pt idx="25">
                  <c:v>75</c:v>
                </c:pt>
                <c:pt idx="26">
                  <c:v>60</c:v>
                </c:pt>
                <c:pt idx="27">
                  <c:v>45</c:v>
                </c:pt>
                <c:pt idx="28">
                  <c:v>30</c:v>
                </c:pt>
                <c:pt idx="29">
                  <c:v>15</c:v>
                </c:pt>
                <c:pt idx="30">
                  <c:v>75</c:v>
                </c:pt>
                <c:pt idx="31">
                  <c:v>60</c:v>
                </c:pt>
                <c:pt idx="32">
                  <c:v>45</c:v>
                </c:pt>
                <c:pt idx="33">
                  <c:v>30</c:v>
                </c:pt>
                <c:pt idx="34">
                  <c:v>15</c:v>
                </c:pt>
                <c:pt idx="35">
                  <c:v>75</c:v>
                </c:pt>
                <c:pt idx="36">
                  <c:v>60</c:v>
                </c:pt>
                <c:pt idx="37">
                  <c:v>45</c:v>
                </c:pt>
                <c:pt idx="38">
                  <c:v>30</c:v>
                </c:pt>
                <c:pt idx="39">
                  <c:v>15</c:v>
                </c:pt>
                <c:pt idx="40">
                  <c:v>75</c:v>
                </c:pt>
                <c:pt idx="41">
                  <c:v>60</c:v>
                </c:pt>
                <c:pt idx="42">
                  <c:v>45</c:v>
                </c:pt>
                <c:pt idx="43">
                  <c:v>30</c:v>
                </c:pt>
                <c:pt idx="44">
                  <c:v>15</c:v>
                </c:pt>
                <c:pt idx="45">
                  <c:v>75</c:v>
                </c:pt>
                <c:pt idx="46">
                  <c:v>60</c:v>
                </c:pt>
                <c:pt idx="47">
                  <c:v>45</c:v>
                </c:pt>
                <c:pt idx="48">
                  <c:v>30</c:v>
                </c:pt>
                <c:pt idx="49">
                  <c:v>15</c:v>
                </c:pt>
                <c:pt idx="50">
                  <c:v>75</c:v>
                </c:pt>
                <c:pt idx="51">
                  <c:v>60</c:v>
                </c:pt>
                <c:pt idx="52">
                  <c:v>45</c:v>
                </c:pt>
                <c:pt idx="53">
                  <c:v>30</c:v>
                </c:pt>
                <c:pt idx="54">
                  <c:v>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1C-43D3-AF1B-9088D8980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6782400"/>
        <c:axId val="465974992"/>
      </c:scatterChart>
      <c:valAx>
        <c:axId val="4567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974992"/>
        <c:crosses val="autoZero"/>
        <c:crossBetween val="midCat"/>
        <c:majorUnit val="15"/>
      </c:valAx>
      <c:valAx>
        <c:axId val="465974992"/>
        <c:scaling>
          <c:orientation val="minMax"/>
          <c:max val="10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782400"/>
        <c:crosses val="autoZero"/>
        <c:crossBetween val="midCat"/>
        <c:majorUnit val="1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93031721268850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2.8194444444444446E-2"/>
          <c:w val="0.79537345273338489"/>
          <c:h val="0.8644061679790026"/>
        </c:manualLayout>
      </c:layout>
      <c:scatterChart>
        <c:scatterStyle val="lineMarker"/>
        <c:varyColors val="0"/>
        <c:ser>
          <c:idx val="0"/>
          <c:order val="0"/>
          <c:tx>
            <c:v>1994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'1994'!$G$20:$G$64</c:f>
              <c:numCache>
                <c:formatCode>General</c:formatCode>
                <c:ptCount val="45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67</c:v>
                </c:pt>
                <c:pt idx="4">
                  <c:v>67</c:v>
                </c:pt>
                <c:pt idx="5">
                  <c:v>87</c:v>
                </c:pt>
                <c:pt idx="6">
                  <c:v>87</c:v>
                </c:pt>
                <c:pt idx="7">
                  <c:v>87</c:v>
                </c:pt>
                <c:pt idx="8">
                  <c:v>87</c:v>
                </c:pt>
                <c:pt idx="9">
                  <c:v>87</c:v>
                </c:pt>
                <c:pt idx="10">
                  <c:v>107</c:v>
                </c:pt>
                <c:pt idx="11">
                  <c:v>107</c:v>
                </c:pt>
                <c:pt idx="12">
                  <c:v>107</c:v>
                </c:pt>
                <c:pt idx="13">
                  <c:v>107</c:v>
                </c:pt>
                <c:pt idx="14">
                  <c:v>107</c:v>
                </c:pt>
                <c:pt idx="15">
                  <c:v>127</c:v>
                </c:pt>
                <c:pt idx="16">
                  <c:v>127</c:v>
                </c:pt>
                <c:pt idx="17">
                  <c:v>127</c:v>
                </c:pt>
                <c:pt idx="18">
                  <c:v>127</c:v>
                </c:pt>
                <c:pt idx="19">
                  <c:v>127</c:v>
                </c:pt>
                <c:pt idx="20">
                  <c:v>147</c:v>
                </c:pt>
                <c:pt idx="21">
                  <c:v>147</c:v>
                </c:pt>
                <c:pt idx="22">
                  <c:v>147</c:v>
                </c:pt>
                <c:pt idx="23">
                  <c:v>147</c:v>
                </c:pt>
                <c:pt idx="24">
                  <c:v>147</c:v>
                </c:pt>
                <c:pt idx="25">
                  <c:v>167</c:v>
                </c:pt>
                <c:pt idx="26">
                  <c:v>167</c:v>
                </c:pt>
                <c:pt idx="27">
                  <c:v>167</c:v>
                </c:pt>
                <c:pt idx="28">
                  <c:v>167</c:v>
                </c:pt>
                <c:pt idx="29">
                  <c:v>167</c:v>
                </c:pt>
                <c:pt idx="30">
                  <c:v>187</c:v>
                </c:pt>
                <c:pt idx="31">
                  <c:v>187</c:v>
                </c:pt>
                <c:pt idx="32">
                  <c:v>187</c:v>
                </c:pt>
                <c:pt idx="33">
                  <c:v>187</c:v>
                </c:pt>
                <c:pt idx="34">
                  <c:v>187</c:v>
                </c:pt>
                <c:pt idx="35">
                  <c:v>87</c:v>
                </c:pt>
                <c:pt idx="36">
                  <c:v>107</c:v>
                </c:pt>
                <c:pt idx="37">
                  <c:v>127</c:v>
                </c:pt>
                <c:pt idx="38">
                  <c:v>147</c:v>
                </c:pt>
                <c:pt idx="39">
                  <c:v>167</c:v>
                </c:pt>
                <c:pt idx="40">
                  <c:v>87</c:v>
                </c:pt>
                <c:pt idx="41">
                  <c:v>107</c:v>
                </c:pt>
                <c:pt idx="42">
                  <c:v>127</c:v>
                </c:pt>
                <c:pt idx="43">
                  <c:v>147</c:v>
                </c:pt>
                <c:pt idx="44">
                  <c:v>167</c:v>
                </c:pt>
              </c:numCache>
            </c:numRef>
          </c:xVal>
          <c:yVal>
            <c:numRef>
              <c:f>'1994'!$H$20:$H$64</c:f>
              <c:numCache>
                <c:formatCode>General</c:formatCode>
                <c:ptCount val="45"/>
                <c:pt idx="0">
                  <c:v>87.5</c:v>
                </c:pt>
                <c:pt idx="1">
                  <c:v>70</c:v>
                </c:pt>
                <c:pt idx="2">
                  <c:v>52.5</c:v>
                </c:pt>
                <c:pt idx="3">
                  <c:v>35</c:v>
                </c:pt>
                <c:pt idx="4">
                  <c:v>17.5</c:v>
                </c:pt>
                <c:pt idx="5">
                  <c:v>87.5</c:v>
                </c:pt>
                <c:pt idx="6">
                  <c:v>70</c:v>
                </c:pt>
                <c:pt idx="7">
                  <c:v>52.5</c:v>
                </c:pt>
                <c:pt idx="8">
                  <c:v>35</c:v>
                </c:pt>
                <c:pt idx="9">
                  <c:v>17.5</c:v>
                </c:pt>
                <c:pt idx="10">
                  <c:v>87.5</c:v>
                </c:pt>
                <c:pt idx="11">
                  <c:v>70</c:v>
                </c:pt>
                <c:pt idx="12">
                  <c:v>52.5</c:v>
                </c:pt>
                <c:pt idx="13">
                  <c:v>35</c:v>
                </c:pt>
                <c:pt idx="14">
                  <c:v>17.5</c:v>
                </c:pt>
                <c:pt idx="15">
                  <c:v>87.5</c:v>
                </c:pt>
                <c:pt idx="16">
                  <c:v>70</c:v>
                </c:pt>
                <c:pt idx="17">
                  <c:v>52.5</c:v>
                </c:pt>
                <c:pt idx="18">
                  <c:v>35</c:v>
                </c:pt>
                <c:pt idx="19">
                  <c:v>17.5</c:v>
                </c:pt>
                <c:pt idx="20">
                  <c:v>87.5</c:v>
                </c:pt>
                <c:pt idx="21">
                  <c:v>70</c:v>
                </c:pt>
                <c:pt idx="22">
                  <c:v>52.5</c:v>
                </c:pt>
                <c:pt idx="23">
                  <c:v>35</c:v>
                </c:pt>
                <c:pt idx="24">
                  <c:v>17.5</c:v>
                </c:pt>
                <c:pt idx="25">
                  <c:v>87.5</c:v>
                </c:pt>
                <c:pt idx="26">
                  <c:v>70</c:v>
                </c:pt>
                <c:pt idx="27">
                  <c:v>52.5</c:v>
                </c:pt>
                <c:pt idx="28">
                  <c:v>35</c:v>
                </c:pt>
                <c:pt idx="29">
                  <c:v>17.5</c:v>
                </c:pt>
                <c:pt idx="30">
                  <c:v>87.5</c:v>
                </c:pt>
                <c:pt idx="31">
                  <c:v>70</c:v>
                </c:pt>
                <c:pt idx="32">
                  <c:v>52.5</c:v>
                </c:pt>
                <c:pt idx="33">
                  <c:v>35</c:v>
                </c:pt>
                <c:pt idx="34">
                  <c:v>17.5</c:v>
                </c:pt>
                <c:pt idx="35">
                  <c:v>105</c:v>
                </c:pt>
                <c:pt idx="36">
                  <c:v>105</c:v>
                </c:pt>
                <c:pt idx="37">
                  <c:v>105</c:v>
                </c:pt>
                <c:pt idx="38">
                  <c:v>105</c:v>
                </c:pt>
                <c:pt idx="39">
                  <c:v>105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BA-4506-8F4E-B9622B2C6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6782400"/>
        <c:axId val="465974992"/>
      </c:scatterChart>
      <c:valAx>
        <c:axId val="4567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974992"/>
        <c:crosses val="autoZero"/>
        <c:crossBetween val="midCat"/>
        <c:majorUnit val="15"/>
      </c:valAx>
      <c:valAx>
        <c:axId val="465974992"/>
        <c:scaling>
          <c:orientation val="minMax"/>
          <c:max val="10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782400"/>
        <c:crosses val="autoZero"/>
        <c:crossBetween val="midCat"/>
        <c:majorUnit val="1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38715548621944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2.8194444444444446E-2"/>
          <c:w val="0.79537345273338489"/>
          <c:h val="0.8644061679790026"/>
        </c:manualLayout>
      </c:layout>
      <c:scatterChart>
        <c:scatterStyle val="lineMarker"/>
        <c:varyColors val="0"/>
        <c:ser>
          <c:idx val="0"/>
          <c:order val="0"/>
          <c:tx>
            <c:v>1996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'1996'!$H$17:$H$55</c:f>
              <c:numCache>
                <c:formatCode>General</c:formatCode>
                <c:ptCount val="39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  <c:pt idx="5">
                  <c:v>75</c:v>
                </c:pt>
                <c:pt idx="6">
                  <c:v>90</c:v>
                </c:pt>
                <c:pt idx="7">
                  <c:v>105</c:v>
                </c:pt>
                <c:pt idx="8">
                  <c:v>120</c:v>
                </c:pt>
                <c:pt idx="9">
                  <c:v>135</c:v>
                </c:pt>
                <c:pt idx="10">
                  <c:v>150</c:v>
                </c:pt>
                <c:pt idx="11">
                  <c:v>165</c:v>
                </c:pt>
                <c:pt idx="12">
                  <c:v>180</c:v>
                </c:pt>
                <c:pt idx="13">
                  <c:v>7.5</c:v>
                </c:pt>
                <c:pt idx="14">
                  <c:v>22.5</c:v>
                </c:pt>
                <c:pt idx="15">
                  <c:v>37.5</c:v>
                </c:pt>
                <c:pt idx="16">
                  <c:v>52.5</c:v>
                </c:pt>
                <c:pt idx="17">
                  <c:v>67.5</c:v>
                </c:pt>
                <c:pt idx="18">
                  <c:v>82.5</c:v>
                </c:pt>
                <c:pt idx="19">
                  <c:v>97.5</c:v>
                </c:pt>
                <c:pt idx="20">
                  <c:v>112.5</c:v>
                </c:pt>
                <c:pt idx="21">
                  <c:v>127.5</c:v>
                </c:pt>
                <c:pt idx="22">
                  <c:v>142.5</c:v>
                </c:pt>
                <c:pt idx="23">
                  <c:v>157.5</c:v>
                </c:pt>
                <c:pt idx="24">
                  <c:v>172.5</c:v>
                </c:pt>
                <c:pt idx="25">
                  <c:v>187.5</c:v>
                </c:pt>
                <c:pt idx="26">
                  <c:v>15</c:v>
                </c:pt>
                <c:pt idx="27">
                  <c:v>30</c:v>
                </c:pt>
                <c:pt idx="28">
                  <c:v>45</c:v>
                </c:pt>
                <c:pt idx="29">
                  <c:v>60</c:v>
                </c:pt>
                <c:pt idx="30">
                  <c:v>75</c:v>
                </c:pt>
                <c:pt idx="31">
                  <c:v>90</c:v>
                </c:pt>
                <c:pt idx="32">
                  <c:v>105</c:v>
                </c:pt>
                <c:pt idx="33">
                  <c:v>120</c:v>
                </c:pt>
                <c:pt idx="34">
                  <c:v>135</c:v>
                </c:pt>
                <c:pt idx="35">
                  <c:v>150</c:v>
                </c:pt>
                <c:pt idx="36">
                  <c:v>165</c:v>
                </c:pt>
                <c:pt idx="37">
                  <c:v>180</c:v>
                </c:pt>
                <c:pt idx="38">
                  <c:v>195</c:v>
                </c:pt>
              </c:numCache>
            </c:numRef>
          </c:xVal>
          <c:yVal>
            <c:numRef>
              <c:f>'1996'!$I$17:$I$55</c:f>
              <c:numCache>
                <c:formatCode>General</c:formatCode>
                <c:ptCount val="39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55</c:v>
                </c:pt>
                <c:pt idx="14">
                  <c:v>55</c:v>
                </c:pt>
                <c:pt idx="15">
                  <c:v>55</c:v>
                </c:pt>
                <c:pt idx="16">
                  <c:v>55</c:v>
                </c:pt>
                <c:pt idx="17">
                  <c:v>55</c:v>
                </c:pt>
                <c:pt idx="18">
                  <c:v>55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55</c:v>
                </c:pt>
                <c:pt idx="25">
                  <c:v>55</c:v>
                </c:pt>
                <c:pt idx="26">
                  <c:v>35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35</c:v>
                </c:pt>
                <c:pt idx="31">
                  <c:v>35</c:v>
                </c:pt>
                <c:pt idx="32">
                  <c:v>35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35</c:v>
                </c:pt>
                <c:pt idx="38">
                  <c:v>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17-4E7C-913F-C0F701FFD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6782400"/>
        <c:axId val="465974992"/>
      </c:scatterChart>
      <c:valAx>
        <c:axId val="4567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974992"/>
        <c:crosses val="autoZero"/>
        <c:crossBetween val="midCat"/>
        <c:majorUnit val="15"/>
      </c:valAx>
      <c:valAx>
        <c:axId val="465974992"/>
        <c:scaling>
          <c:orientation val="minMax"/>
          <c:max val="10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782400"/>
        <c:crosses val="autoZero"/>
        <c:crossBetween val="midCat"/>
        <c:majorUnit val="1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38715548621944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2.8194444444444446E-2"/>
          <c:w val="0.79537345273338489"/>
          <c:h val="0.8644061679790026"/>
        </c:manualLayout>
      </c:layout>
      <c:scatterChart>
        <c:scatterStyle val="lineMarker"/>
        <c:varyColors val="0"/>
        <c:ser>
          <c:idx val="0"/>
          <c:order val="0"/>
          <c:tx>
            <c:v>2006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'2006'!$J$18:$J$38</c:f>
              <c:numCache>
                <c:formatCode>General</c:formatCode>
                <c:ptCount val="21"/>
                <c:pt idx="0">
                  <c:v>62</c:v>
                </c:pt>
                <c:pt idx="1">
                  <c:v>82</c:v>
                </c:pt>
                <c:pt idx="2">
                  <c:v>102</c:v>
                </c:pt>
                <c:pt idx="3">
                  <c:v>122</c:v>
                </c:pt>
                <c:pt idx="4">
                  <c:v>142</c:v>
                </c:pt>
                <c:pt idx="5">
                  <c:v>162</c:v>
                </c:pt>
                <c:pt idx="6">
                  <c:v>182</c:v>
                </c:pt>
                <c:pt idx="7">
                  <c:v>62</c:v>
                </c:pt>
                <c:pt idx="8">
                  <c:v>82</c:v>
                </c:pt>
                <c:pt idx="9">
                  <c:v>102</c:v>
                </c:pt>
                <c:pt idx="10">
                  <c:v>122</c:v>
                </c:pt>
                <c:pt idx="11">
                  <c:v>142</c:v>
                </c:pt>
                <c:pt idx="12">
                  <c:v>162</c:v>
                </c:pt>
                <c:pt idx="13">
                  <c:v>182</c:v>
                </c:pt>
                <c:pt idx="14">
                  <c:v>62</c:v>
                </c:pt>
                <c:pt idx="15">
                  <c:v>82</c:v>
                </c:pt>
                <c:pt idx="16">
                  <c:v>102</c:v>
                </c:pt>
                <c:pt idx="17">
                  <c:v>122</c:v>
                </c:pt>
                <c:pt idx="18">
                  <c:v>142</c:v>
                </c:pt>
                <c:pt idx="19">
                  <c:v>162</c:v>
                </c:pt>
                <c:pt idx="20">
                  <c:v>182</c:v>
                </c:pt>
              </c:numCache>
            </c:numRef>
          </c:xVal>
          <c:yVal>
            <c:numRef>
              <c:f>'2006'!$K$18:$K$38</c:f>
              <c:numCache>
                <c:formatCode>General</c:formatCode>
                <c:ptCount val="21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55</c:v>
                </c:pt>
                <c:pt idx="14">
                  <c:v>80</c:v>
                </c:pt>
                <c:pt idx="15">
                  <c:v>80</c:v>
                </c:pt>
                <c:pt idx="16">
                  <c:v>80</c:v>
                </c:pt>
                <c:pt idx="17">
                  <c:v>80</c:v>
                </c:pt>
                <c:pt idx="18">
                  <c:v>80</c:v>
                </c:pt>
                <c:pt idx="19">
                  <c:v>80</c:v>
                </c:pt>
                <c:pt idx="20">
                  <c:v>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49C-41E8-A227-19DBB0548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6782400"/>
        <c:axId val="465974992"/>
      </c:scatterChart>
      <c:valAx>
        <c:axId val="4567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974992"/>
        <c:crosses val="autoZero"/>
        <c:crossBetween val="midCat"/>
        <c:majorUnit val="15"/>
      </c:valAx>
      <c:valAx>
        <c:axId val="465974992"/>
        <c:scaling>
          <c:orientation val="minMax"/>
          <c:max val="10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782400"/>
        <c:crosses val="autoZero"/>
        <c:crossBetween val="midCat"/>
        <c:majorUnit val="1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131571062183389"/>
          <c:y val="8.6921342623543594E-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2.8194444444444446E-2"/>
          <c:w val="0.79537345273338489"/>
          <c:h val="0.8644061679790026"/>
        </c:manualLayout>
      </c:layout>
      <c:scatterChart>
        <c:scatterStyle val="lineMarker"/>
        <c:varyColors val="0"/>
        <c:ser>
          <c:idx val="0"/>
          <c:order val="0"/>
          <c:tx>
            <c:v>2018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'2018'!$H$25:$H$96</c:f>
              <c:numCache>
                <c:formatCode>General</c:formatCode>
                <c:ptCount val="72"/>
                <c:pt idx="0">
                  <c:v>18</c:v>
                </c:pt>
                <c:pt idx="1">
                  <c:v>33</c:v>
                </c:pt>
                <c:pt idx="2">
                  <c:v>48</c:v>
                </c:pt>
                <c:pt idx="3">
                  <c:v>63</c:v>
                </c:pt>
                <c:pt idx="4">
                  <c:v>78</c:v>
                </c:pt>
                <c:pt idx="5">
                  <c:v>93</c:v>
                </c:pt>
                <c:pt idx="6">
                  <c:v>108</c:v>
                </c:pt>
                <c:pt idx="7">
                  <c:v>123</c:v>
                </c:pt>
                <c:pt idx="8">
                  <c:v>138</c:v>
                </c:pt>
                <c:pt idx="9">
                  <c:v>153</c:v>
                </c:pt>
                <c:pt idx="10">
                  <c:v>168</c:v>
                </c:pt>
                <c:pt idx="11">
                  <c:v>183</c:v>
                </c:pt>
                <c:pt idx="12">
                  <c:v>18</c:v>
                </c:pt>
                <c:pt idx="13">
                  <c:v>33</c:v>
                </c:pt>
                <c:pt idx="14">
                  <c:v>48</c:v>
                </c:pt>
                <c:pt idx="15">
                  <c:v>63</c:v>
                </c:pt>
                <c:pt idx="16">
                  <c:v>78</c:v>
                </c:pt>
                <c:pt idx="17">
                  <c:v>93</c:v>
                </c:pt>
                <c:pt idx="18">
                  <c:v>108</c:v>
                </c:pt>
                <c:pt idx="19">
                  <c:v>123</c:v>
                </c:pt>
                <c:pt idx="20">
                  <c:v>138</c:v>
                </c:pt>
                <c:pt idx="21">
                  <c:v>153</c:v>
                </c:pt>
                <c:pt idx="22">
                  <c:v>168</c:v>
                </c:pt>
                <c:pt idx="23">
                  <c:v>183</c:v>
                </c:pt>
                <c:pt idx="24">
                  <c:v>18</c:v>
                </c:pt>
                <c:pt idx="25">
                  <c:v>33</c:v>
                </c:pt>
                <c:pt idx="26">
                  <c:v>48</c:v>
                </c:pt>
                <c:pt idx="27">
                  <c:v>63</c:v>
                </c:pt>
                <c:pt idx="28">
                  <c:v>78</c:v>
                </c:pt>
                <c:pt idx="29">
                  <c:v>93</c:v>
                </c:pt>
                <c:pt idx="30">
                  <c:v>108</c:v>
                </c:pt>
                <c:pt idx="31">
                  <c:v>123</c:v>
                </c:pt>
                <c:pt idx="32">
                  <c:v>138</c:v>
                </c:pt>
                <c:pt idx="33">
                  <c:v>153</c:v>
                </c:pt>
                <c:pt idx="34">
                  <c:v>168</c:v>
                </c:pt>
                <c:pt idx="35">
                  <c:v>183</c:v>
                </c:pt>
                <c:pt idx="36">
                  <c:v>18</c:v>
                </c:pt>
                <c:pt idx="37">
                  <c:v>33</c:v>
                </c:pt>
                <c:pt idx="38">
                  <c:v>48</c:v>
                </c:pt>
                <c:pt idx="39">
                  <c:v>63</c:v>
                </c:pt>
                <c:pt idx="40">
                  <c:v>78</c:v>
                </c:pt>
                <c:pt idx="41">
                  <c:v>93</c:v>
                </c:pt>
                <c:pt idx="42">
                  <c:v>108</c:v>
                </c:pt>
                <c:pt idx="43">
                  <c:v>123</c:v>
                </c:pt>
                <c:pt idx="44">
                  <c:v>138</c:v>
                </c:pt>
                <c:pt idx="45">
                  <c:v>153</c:v>
                </c:pt>
                <c:pt idx="46">
                  <c:v>168</c:v>
                </c:pt>
                <c:pt idx="47">
                  <c:v>183</c:v>
                </c:pt>
                <c:pt idx="48">
                  <c:v>18</c:v>
                </c:pt>
                <c:pt idx="49">
                  <c:v>33</c:v>
                </c:pt>
                <c:pt idx="50">
                  <c:v>48</c:v>
                </c:pt>
                <c:pt idx="51">
                  <c:v>63</c:v>
                </c:pt>
                <c:pt idx="52">
                  <c:v>78</c:v>
                </c:pt>
                <c:pt idx="53">
                  <c:v>93</c:v>
                </c:pt>
                <c:pt idx="54">
                  <c:v>108</c:v>
                </c:pt>
                <c:pt idx="55">
                  <c:v>123</c:v>
                </c:pt>
                <c:pt idx="56">
                  <c:v>138</c:v>
                </c:pt>
                <c:pt idx="57">
                  <c:v>153</c:v>
                </c:pt>
                <c:pt idx="58">
                  <c:v>168</c:v>
                </c:pt>
                <c:pt idx="59">
                  <c:v>183</c:v>
                </c:pt>
                <c:pt idx="60">
                  <c:v>18</c:v>
                </c:pt>
                <c:pt idx="61">
                  <c:v>33</c:v>
                </c:pt>
                <c:pt idx="62">
                  <c:v>48</c:v>
                </c:pt>
                <c:pt idx="63">
                  <c:v>63</c:v>
                </c:pt>
                <c:pt idx="64">
                  <c:v>78</c:v>
                </c:pt>
                <c:pt idx="65">
                  <c:v>93</c:v>
                </c:pt>
                <c:pt idx="66">
                  <c:v>108</c:v>
                </c:pt>
                <c:pt idx="67">
                  <c:v>123</c:v>
                </c:pt>
                <c:pt idx="68">
                  <c:v>138</c:v>
                </c:pt>
                <c:pt idx="69">
                  <c:v>153</c:v>
                </c:pt>
                <c:pt idx="70">
                  <c:v>168</c:v>
                </c:pt>
                <c:pt idx="71">
                  <c:v>183</c:v>
                </c:pt>
              </c:numCache>
            </c:numRef>
          </c:xVal>
          <c:yVal>
            <c:numRef>
              <c:f>'2018'!$I$25:$I$96</c:f>
              <c:numCache>
                <c:formatCode>General</c:formatCode>
                <c:ptCount val="72"/>
                <c:pt idx="0">
                  <c:v>79.5</c:v>
                </c:pt>
                <c:pt idx="1">
                  <c:v>79.5</c:v>
                </c:pt>
                <c:pt idx="2">
                  <c:v>79.5</c:v>
                </c:pt>
                <c:pt idx="3">
                  <c:v>79.5</c:v>
                </c:pt>
                <c:pt idx="4">
                  <c:v>79.5</c:v>
                </c:pt>
                <c:pt idx="5">
                  <c:v>79.5</c:v>
                </c:pt>
                <c:pt idx="6">
                  <c:v>79.5</c:v>
                </c:pt>
                <c:pt idx="7">
                  <c:v>79.5</c:v>
                </c:pt>
                <c:pt idx="8">
                  <c:v>79.5</c:v>
                </c:pt>
                <c:pt idx="9">
                  <c:v>79.5</c:v>
                </c:pt>
                <c:pt idx="10">
                  <c:v>79.5</c:v>
                </c:pt>
                <c:pt idx="11">
                  <c:v>79.5</c:v>
                </c:pt>
                <c:pt idx="12">
                  <c:v>64.5</c:v>
                </c:pt>
                <c:pt idx="13">
                  <c:v>64.5</c:v>
                </c:pt>
                <c:pt idx="14">
                  <c:v>64.5</c:v>
                </c:pt>
                <c:pt idx="15">
                  <c:v>64.5</c:v>
                </c:pt>
                <c:pt idx="16">
                  <c:v>64.5</c:v>
                </c:pt>
                <c:pt idx="17">
                  <c:v>64.5</c:v>
                </c:pt>
                <c:pt idx="18">
                  <c:v>64.5</c:v>
                </c:pt>
                <c:pt idx="19">
                  <c:v>64.5</c:v>
                </c:pt>
                <c:pt idx="20">
                  <c:v>64.5</c:v>
                </c:pt>
                <c:pt idx="21">
                  <c:v>64.5</c:v>
                </c:pt>
                <c:pt idx="22">
                  <c:v>64.5</c:v>
                </c:pt>
                <c:pt idx="23">
                  <c:v>64.5</c:v>
                </c:pt>
                <c:pt idx="24">
                  <c:v>49.5</c:v>
                </c:pt>
                <c:pt idx="25">
                  <c:v>49.5</c:v>
                </c:pt>
                <c:pt idx="26">
                  <c:v>49.5</c:v>
                </c:pt>
                <c:pt idx="27">
                  <c:v>49.5</c:v>
                </c:pt>
                <c:pt idx="28">
                  <c:v>49.5</c:v>
                </c:pt>
                <c:pt idx="29">
                  <c:v>49.5</c:v>
                </c:pt>
                <c:pt idx="30">
                  <c:v>49.5</c:v>
                </c:pt>
                <c:pt idx="31">
                  <c:v>49.5</c:v>
                </c:pt>
                <c:pt idx="32">
                  <c:v>49.5</c:v>
                </c:pt>
                <c:pt idx="33">
                  <c:v>49.5</c:v>
                </c:pt>
                <c:pt idx="34">
                  <c:v>49.5</c:v>
                </c:pt>
                <c:pt idx="35">
                  <c:v>49.5</c:v>
                </c:pt>
                <c:pt idx="36">
                  <c:v>34.5</c:v>
                </c:pt>
                <c:pt idx="37">
                  <c:v>34.5</c:v>
                </c:pt>
                <c:pt idx="38">
                  <c:v>34.5</c:v>
                </c:pt>
                <c:pt idx="39">
                  <c:v>34.5</c:v>
                </c:pt>
                <c:pt idx="40">
                  <c:v>34.5</c:v>
                </c:pt>
                <c:pt idx="41">
                  <c:v>34.5</c:v>
                </c:pt>
                <c:pt idx="42">
                  <c:v>34.5</c:v>
                </c:pt>
                <c:pt idx="43">
                  <c:v>34.5</c:v>
                </c:pt>
                <c:pt idx="44">
                  <c:v>34.5</c:v>
                </c:pt>
                <c:pt idx="45">
                  <c:v>34.5</c:v>
                </c:pt>
                <c:pt idx="46">
                  <c:v>34.5</c:v>
                </c:pt>
                <c:pt idx="47">
                  <c:v>34.5</c:v>
                </c:pt>
                <c:pt idx="48">
                  <c:v>19.5</c:v>
                </c:pt>
                <c:pt idx="49">
                  <c:v>19.5</c:v>
                </c:pt>
                <c:pt idx="50">
                  <c:v>19.5</c:v>
                </c:pt>
                <c:pt idx="51">
                  <c:v>19.5</c:v>
                </c:pt>
                <c:pt idx="52">
                  <c:v>19.5</c:v>
                </c:pt>
                <c:pt idx="53">
                  <c:v>19.5</c:v>
                </c:pt>
                <c:pt idx="54">
                  <c:v>19.5</c:v>
                </c:pt>
                <c:pt idx="55">
                  <c:v>19.5</c:v>
                </c:pt>
                <c:pt idx="56">
                  <c:v>19.5</c:v>
                </c:pt>
                <c:pt idx="57">
                  <c:v>19.5</c:v>
                </c:pt>
                <c:pt idx="58">
                  <c:v>19.5</c:v>
                </c:pt>
                <c:pt idx="59">
                  <c:v>19.5</c:v>
                </c:pt>
                <c:pt idx="60">
                  <c:v>94.5</c:v>
                </c:pt>
                <c:pt idx="61">
                  <c:v>94.5</c:v>
                </c:pt>
                <c:pt idx="62">
                  <c:v>94.5</c:v>
                </c:pt>
                <c:pt idx="63">
                  <c:v>94.5</c:v>
                </c:pt>
                <c:pt idx="64">
                  <c:v>94.5</c:v>
                </c:pt>
                <c:pt idx="65">
                  <c:v>94.5</c:v>
                </c:pt>
                <c:pt idx="66">
                  <c:v>94.5</c:v>
                </c:pt>
                <c:pt idx="67">
                  <c:v>94.5</c:v>
                </c:pt>
                <c:pt idx="68">
                  <c:v>94.5</c:v>
                </c:pt>
                <c:pt idx="69">
                  <c:v>94.5</c:v>
                </c:pt>
                <c:pt idx="70">
                  <c:v>94.5</c:v>
                </c:pt>
                <c:pt idx="71">
                  <c:v>94.5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A8-46B8-A604-006C7FBA4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6782400"/>
        <c:axId val="465974992"/>
      </c:scatterChart>
      <c:valAx>
        <c:axId val="4567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5974992"/>
        <c:crosses val="autoZero"/>
        <c:crossBetween val="midCat"/>
        <c:majorUnit val="15"/>
      </c:valAx>
      <c:valAx>
        <c:axId val="465974992"/>
        <c:scaling>
          <c:orientation val="minMax"/>
          <c:max val="10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782400"/>
        <c:crosses val="autoZero"/>
        <c:crossBetween val="midCat"/>
        <c:majorUnit val="1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9C250-752C-439F-B7C2-250A17487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D4C30E-6FD2-4ADD-B02E-7BB5A9736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BB6D84-17CE-48BE-A6DE-A77FC339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7492E5-D95A-4C35-B7AF-DA87F97F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8BF53-E770-4233-9600-9867BC86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27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49582-1F15-488F-A4BB-90746056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67CED4-0A19-40FC-8AFD-F9C6B56CC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FF7F7B-31B9-44E3-B56C-B85513C5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95CA64-C15C-4DE5-948D-8C593855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D6DEC0-EA77-4F2B-9FE3-C7185D46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6EECEE-8450-4F96-A04D-0690DFBF9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724484-41DA-4A21-A4EA-BFDC40DEF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1376D-56AF-41F7-AD45-FEA3FC2F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3C9E6D-77A3-440F-B071-83E6B7C4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779CE1-FC6A-4798-BEEF-6BE09037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7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51774-96C1-4F45-8C5A-DDAAE725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584E5-5417-4A41-93A0-F0CA220D9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1AF85F-819A-4C02-AE1A-0F2EF243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A11BD1-B045-41AB-BCFD-02156D7E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026D31-3E9D-4D7B-A8AE-7A48A099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2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9818D-7A35-4E51-9244-C04F711F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9FEC79-846F-44A8-B664-871FC8DD7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D8D204-E919-41F4-B76A-51F328E9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859890-315F-4A65-9852-B8891588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4BBA30-F535-4430-A119-4EC68EE2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8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2B480-2104-4CA4-B3D7-E7289DA4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B16FE-405B-49CB-A4E1-15C8ED1BE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948838-46E4-4BCC-A4C9-1BAD8EAB5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62C4A0-47E2-49A0-9568-32A5FD13E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DB7386-79D1-488B-AF22-F0D56FE0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D08D47-46BF-48D3-B2F0-E5B631CE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8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732A0-DD65-4C9C-86B4-24781BCD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30A507-F389-49D2-93A7-8379DA61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A91C2E-294B-4CE5-9DBB-3619742F6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123669-708A-4158-BF3D-9F21F6B8A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32BD23-0B9C-48CB-9F28-6536C1C78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708833-9ED4-49B4-A911-7DD75C530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5853353-2450-41A1-B9DC-348F9D5FD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B2EE46-C277-4E7A-9492-A881AC41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68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15BBB-2E21-449D-A939-E0DDB25A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63CEBA5-1E72-4F5D-A547-65AB580C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5D79E9-0DDC-4064-BE2C-73CDF0BD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B951D9-4BB7-4CDB-9FAA-9CB8FA3C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48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5D2242D-7FB9-4112-B8EA-79B47D83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4A5DBD-615B-4470-8617-1D43D64B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131017-E1BA-45A0-864F-B1804F40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4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948C5-9931-4C04-A8EB-20084FEF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F185C-F2CB-4E45-8212-34AD3243A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05829D-0DBF-4B8B-8E15-06038B1F1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13CF84-6B94-4BAD-9E60-627A237D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5E7743-A55B-4024-8CE2-7B638C2E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866DC4-5F6B-4EAC-BDB6-2BD00B6B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1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3431C-9047-4154-8BF7-DE2D7C0D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7CF4AF-30C7-4AAD-894A-EB646C789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8238B1-9AE7-4D89-85D0-6A2213E06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C40B77-A0E0-4476-8E59-EC4302DCD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E35350-87CD-4A3B-9B9C-5FCD7552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AA29D6-A372-4358-9213-C3944794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91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42E90-0880-4FE4-8B26-D1A98FD80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F45AC6-243B-4F45-AA45-080825074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3FDABC-6F52-4115-8858-21982FCAB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551B-A027-42EF-A0C9-D745717954A5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DD3419-9387-4547-A244-C8054E201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3675FB-2D7A-4741-95A8-E66B54EFE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7A8D-0F7E-4F64-A38E-1FD76FC91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8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F197648-4697-4A9A-BD34-7614C35ACD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843999"/>
              </p:ext>
            </p:extLst>
          </p:nvPr>
        </p:nvGraphicFramePr>
        <p:xfrm>
          <a:off x="222692" y="419450"/>
          <a:ext cx="3847989" cy="279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9D01019-1F0D-4D85-BC07-94F95816B2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471632"/>
              </p:ext>
            </p:extLst>
          </p:nvPr>
        </p:nvGraphicFramePr>
        <p:xfrm>
          <a:off x="4172005" y="419450"/>
          <a:ext cx="3847989" cy="279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532E0B3-BCA7-4CFC-A586-899A43F84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672068"/>
              </p:ext>
            </p:extLst>
          </p:nvPr>
        </p:nvGraphicFramePr>
        <p:xfrm>
          <a:off x="8121318" y="419450"/>
          <a:ext cx="3847989" cy="279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7700DD2-B05C-44E1-88C0-A57930217D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941851"/>
              </p:ext>
            </p:extLst>
          </p:nvPr>
        </p:nvGraphicFramePr>
        <p:xfrm>
          <a:off x="222692" y="3590489"/>
          <a:ext cx="3847989" cy="279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5EBE608-4745-46E0-808C-D7522B3927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367091"/>
              </p:ext>
            </p:extLst>
          </p:nvPr>
        </p:nvGraphicFramePr>
        <p:xfrm>
          <a:off x="4172005" y="3590489"/>
          <a:ext cx="3847989" cy="279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0A12216-DCED-41A8-AB0B-562A77219232}"/>
              </a:ext>
            </a:extLst>
          </p:cNvPr>
          <p:cNvSpPr/>
          <p:nvPr/>
        </p:nvSpPr>
        <p:spPr>
          <a:xfrm>
            <a:off x="8768854" y="4204793"/>
            <a:ext cx="32004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Suppl. Fig. S1.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Position of sampling stations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each survey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(coordinate axes in meters)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9919FBB-8B4B-4537-BEFE-C279282DDAFD}"/>
              </a:ext>
            </a:extLst>
          </p:cNvPr>
          <p:cNvCxnSpPr/>
          <p:nvPr/>
        </p:nvCxnSpPr>
        <p:spPr>
          <a:xfrm flipV="1">
            <a:off x="8121318" y="4112514"/>
            <a:ext cx="0" cy="1568741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3DD98DC-CB76-4CEE-8BCC-1CC1AF119352}"/>
              </a:ext>
            </a:extLst>
          </p:cNvPr>
          <p:cNvSpPr txBox="1"/>
          <p:nvPr/>
        </p:nvSpPr>
        <p:spPr>
          <a:xfrm>
            <a:off x="7630941" y="5681255"/>
            <a:ext cx="113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Upper intertidal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903803-2785-41D3-8806-D06BF896668C}"/>
              </a:ext>
            </a:extLst>
          </p:cNvPr>
          <p:cNvSpPr txBox="1"/>
          <p:nvPr/>
        </p:nvSpPr>
        <p:spPr>
          <a:xfrm>
            <a:off x="7552361" y="3466183"/>
            <a:ext cx="113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Low intertidal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87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3</cp:revision>
  <dcterms:created xsi:type="dcterms:W3CDTF">2023-12-21T11:57:33Z</dcterms:created>
  <dcterms:modified xsi:type="dcterms:W3CDTF">2023-12-21T12:14:02Z</dcterms:modified>
</cp:coreProperties>
</file>