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12" y="-2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ddruns%20filer\artikler%20under%20arbeid\FHF-artikler%202023-2025\ZDSD%20fettsyrer\Gamle%20versjoner%20og%20artikler%20som%20er%20lest\Figurer%20ZDSD%20F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ddruns%20filer\artikler%20under%20arbeid\FHF-artikler%202023-2025\ZDSD%20fettsyrer\Gamle%20versjoner%20og%20artikler%20som%20er%20lest\Figurer%20ZDSD%20F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Oddruns%20filer\artikler%20under%20arbeid\FHF-artikler%202023-2025\ZDSD%20fettsyrer\Gamle%20versjoner%20og%20artikler%20som%20er%20lest\Figurer%20ZDSD%20F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'Prosent n3 leverlipider'!$V$6</c:f>
              <c:strCache>
                <c:ptCount val="1"/>
              </c:strCache>
            </c:strRef>
          </c:tx>
          <c:spPr>
            <a:noFill/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'Prosent n3 leverlipider'!$W$54:$W$56</c:f>
                <c:numCache>
                  <c:formatCode>General</c:formatCode>
                  <c:ptCount val="3"/>
                  <c:pt idx="0">
                    <c:v>7.4371384909606699E-3</c:v>
                  </c:pt>
                  <c:pt idx="1">
                    <c:v>2.7047278835287944E-2</c:v>
                  </c:pt>
                  <c:pt idx="2">
                    <c:v>3.9940374103021162E-2</c:v>
                  </c:pt>
                </c:numCache>
              </c:numRef>
            </c:plus>
            <c:minus>
              <c:numRef>
                <c:f>'Prosent n3 leverlipider'!$W$54:$W$56</c:f>
                <c:numCache>
                  <c:formatCode>General</c:formatCode>
                  <c:ptCount val="3"/>
                  <c:pt idx="0">
                    <c:v>7.4371384909606699E-3</c:v>
                  </c:pt>
                  <c:pt idx="1">
                    <c:v>2.7047278835287944E-2</c:v>
                  </c:pt>
                  <c:pt idx="2">
                    <c:v>3.9940374103021162E-2</c:v>
                  </c:pt>
                </c:numCache>
              </c:numRef>
            </c:minus>
          </c:errBars>
          <c:cat>
            <c:strRef>
              <c:f>'Prosent n3 leverlipider'!$A$54:$A$56</c:f>
              <c:strCache>
                <c:ptCount val="3"/>
                <c:pt idx="0">
                  <c:v>CTRL</c:v>
                </c:pt>
                <c:pt idx="1">
                  <c:v>HERO</c:v>
                </c:pt>
                <c:pt idx="2">
                  <c:v>ANCO</c:v>
                </c:pt>
              </c:strCache>
            </c:strRef>
          </c:cat>
          <c:val>
            <c:numRef>
              <c:f>'Prosent n3 leverlipider'!$V$54:$V$56</c:f>
              <c:numCache>
                <c:formatCode>General</c:formatCode>
                <c:ptCount val="3"/>
                <c:pt idx="0">
                  <c:v>3.1742193509595416E-2</c:v>
                </c:pt>
                <c:pt idx="1">
                  <c:v>0.1833193077116031</c:v>
                </c:pt>
                <c:pt idx="2">
                  <c:v>0.17001304277502757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3857024"/>
        <c:axId val="363858560"/>
      </c:barChart>
      <c:catAx>
        <c:axId val="363857024"/>
        <c:scaling>
          <c:orientation val="minMax"/>
        </c:scaling>
        <c:delete val="0"/>
        <c:axPos val="b"/>
        <c:majorTickMark val="out"/>
        <c:minorTickMark val="none"/>
        <c:tickLblPos val="none"/>
        <c:crossAx val="363858560"/>
        <c:crosses val="autoZero"/>
        <c:auto val="1"/>
        <c:lblAlgn val="ctr"/>
        <c:lblOffset val="100"/>
        <c:noMultiLvlLbl val="0"/>
      </c:catAx>
      <c:valAx>
        <c:axId val="363858560"/>
        <c:scaling>
          <c:orientation val="minMax"/>
          <c:max val="0.4"/>
        </c:scaling>
        <c:delete val="0"/>
        <c:axPos val="l"/>
        <c:numFmt formatCode="#,##0.0" sourceLinked="0"/>
        <c:majorTickMark val="out"/>
        <c:minorTickMark val="none"/>
        <c:tickLblPos val="nextTo"/>
        <c:crossAx val="363857024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'Prosent n3 leverlipider'!$AA$6</c:f>
              <c:strCache>
                <c:ptCount val="1"/>
              </c:strCache>
            </c:strRef>
          </c:tx>
          <c:spPr>
            <a:noFill/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'Prosent n3 leverlipider'!$AB$54:$AB$56</c:f>
                <c:numCache>
                  <c:formatCode>General</c:formatCode>
                  <c:ptCount val="3"/>
                  <c:pt idx="0">
                    <c:v>2.6796173201238217E-2</c:v>
                  </c:pt>
                  <c:pt idx="1">
                    <c:v>2.0401097463795793E-2</c:v>
                  </c:pt>
                  <c:pt idx="2">
                    <c:v>4.9532692040579571E-2</c:v>
                  </c:pt>
                </c:numCache>
              </c:numRef>
            </c:plus>
            <c:minus>
              <c:numRef>
                <c:f>'Prosent n3 leverlipider'!$AB$54:$AB$56</c:f>
                <c:numCache>
                  <c:formatCode>General</c:formatCode>
                  <c:ptCount val="3"/>
                  <c:pt idx="0">
                    <c:v>2.6796173201238217E-2</c:v>
                  </c:pt>
                  <c:pt idx="1">
                    <c:v>2.0401097463795793E-2</c:v>
                  </c:pt>
                  <c:pt idx="2">
                    <c:v>4.9532692040579571E-2</c:v>
                  </c:pt>
                </c:numCache>
              </c:numRef>
            </c:minus>
          </c:errBars>
          <c:cat>
            <c:strRef>
              <c:f>'Prosent n3 leverlipider'!$A$54:$A$56</c:f>
              <c:strCache>
                <c:ptCount val="3"/>
                <c:pt idx="0">
                  <c:v>CTRL</c:v>
                </c:pt>
                <c:pt idx="1">
                  <c:v>HERO</c:v>
                </c:pt>
                <c:pt idx="2">
                  <c:v>ANCO</c:v>
                </c:pt>
              </c:strCache>
            </c:strRef>
          </c:cat>
          <c:val>
            <c:numRef>
              <c:f>'Prosent n3 leverlipider'!$AA$54:$AA$56</c:f>
              <c:numCache>
                <c:formatCode>General</c:formatCode>
                <c:ptCount val="3"/>
                <c:pt idx="0">
                  <c:v>0.23139235382891635</c:v>
                </c:pt>
                <c:pt idx="1">
                  <c:v>0.33301924852270171</c:v>
                </c:pt>
                <c:pt idx="2">
                  <c:v>0.31791079876465583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4454656"/>
        <c:axId val="364456192"/>
      </c:barChart>
      <c:catAx>
        <c:axId val="364454656"/>
        <c:scaling>
          <c:orientation val="minMax"/>
        </c:scaling>
        <c:delete val="0"/>
        <c:axPos val="b"/>
        <c:majorTickMark val="out"/>
        <c:minorTickMark val="none"/>
        <c:tickLblPos val="none"/>
        <c:crossAx val="364456192"/>
        <c:crosses val="autoZero"/>
        <c:auto val="1"/>
        <c:lblAlgn val="ctr"/>
        <c:lblOffset val="100"/>
        <c:noMultiLvlLbl val="0"/>
      </c:catAx>
      <c:valAx>
        <c:axId val="364456192"/>
        <c:scaling>
          <c:orientation val="minMax"/>
          <c:max val="0.60000000000000009"/>
        </c:scaling>
        <c:delete val="0"/>
        <c:axPos val="l"/>
        <c:numFmt formatCode="#,##0.0" sourceLinked="0"/>
        <c:majorTickMark val="out"/>
        <c:minorTickMark val="none"/>
        <c:tickLblPos val="nextTo"/>
        <c:crossAx val="364454656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'Prosent n3 leverlipider'!$AE$6</c:f>
              <c:strCache>
                <c:ptCount val="1"/>
              </c:strCache>
            </c:strRef>
          </c:tx>
          <c:spPr>
            <a:noFill/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'Prosent n3 leverlipider'!$AF$54:$AF$56</c:f>
                <c:numCache>
                  <c:formatCode>General</c:formatCode>
                  <c:ptCount val="3"/>
                  <c:pt idx="0">
                    <c:v>0.19582914430810258</c:v>
                  </c:pt>
                  <c:pt idx="1">
                    <c:v>0.2918369224545409</c:v>
                  </c:pt>
                  <c:pt idx="2">
                    <c:v>0.32214458445519051</c:v>
                  </c:pt>
                </c:numCache>
              </c:numRef>
            </c:plus>
            <c:minus>
              <c:numRef>
                <c:f>'Prosent n3 leverlipider'!$AF$54:$AF$56</c:f>
                <c:numCache>
                  <c:formatCode>General</c:formatCode>
                  <c:ptCount val="3"/>
                  <c:pt idx="0">
                    <c:v>0.19582914430810258</c:v>
                  </c:pt>
                  <c:pt idx="1">
                    <c:v>0.2918369224545409</c:v>
                  </c:pt>
                  <c:pt idx="2">
                    <c:v>0.32214458445519051</c:v>
                  </c:pt>
                </c:numCache>
              </c:numRef>
            </c:minus>
          </c:errBars>
          <c:cat>
            <c:strRef>
              <c:f>'Prosent n3 leverlipider'!$A$54:$A$56</c:f>
              <c:strCache>
                <c:ptCount val="3"/>
                <c:pt idx="0">
                  <c:v>CTRL</c:v>
                </c:pt>
                <c:pt idx="1">
                  <c:v>HERO</c:v>
                </c:pt>
                <c:pt idx="2">
                  <c:v>ANCO</c:v>
                </c:pt>
              </c:strCache>
            </c:strRef>
          </c:cat>
          <c:val>
            <c:numRef>
              <c:f>'Prosent n3 leverlipider'!$AE$54:$AE$56</c:f>
              <c:numCache>
                <c:formatCode>General</c:formatCode>
                <c:ptCount val="3"/>
                <c:pt idx="0">
                  <c:v>2.9905917551211467</c:v>
                </c:pt>
                <c:pt idx="1">
                  <c:v>3.4778340177989739</c:v>
                </c:pt>
                <c:pt idx="2">
                  <c:v>3.0643474722677433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4484480"/>
        <c:axId val="364486016"/>
      </c:barChart>
      <c:catAx>
        <c:axId val="364484480"/>
        <c:scaling>
          <c:orientation val="minMax"/>
        </c:scaling>
        <c:delete val="0"/>
        <c:axPos val="b"/>
        <c:majorTickMark val="out"/>
        <c:minorTickMark val="none"/>
        <c:tickLblPos val="none"/>
        <c:crossAx val="364486016"/>
        <c:crosses val="autoZero"/>
        <c:auto val="1"/>
        <c:lblAlgn val="ctr"/>
        <c:lblOffset val="100"/>
        <c:noMultiLvlLbl val="0"/>
      </c:catAx>
      <c:valAx>
        <c:axId val="364486016"/>
        <c:scaling>
          <c:orientation val="minMax"/>
          <c:max val="6"/>
          <c:min val="0"/>
        </c:scaling>
        <c:delete val="0"/>
        <c:axPos val="l"/>
        <c:numFmt formatCode="#,##0" sourceLinked="0"/>
        <c:majorTickMark val="out"/>
        <c:minorTickMark val="none"/>
        <c:tickLblPos val="nextTo"/>
        <c:crossAx val="364484480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6636F-9E64-48A9-A0E8-D6911EA208CE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6636F-9E64-48A9-A0E8-D6911EA208CE}" type="datetimeFigureOut">
              <a:rPr lang="nb-NO" smtClean="0"/>
              <a:t>19.12.2024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FB388-42AA-4DF2-851A-CCA4A06B24AA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17119" y="8774668"/>
            <a:ext cx="2116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Supplemental </a:t>
            </a:r>
            <a:r>
              <a:rPr lang="nb-NO" dirty="0" err="1" smtClean="0"/>
              <a:t>Figure</a:t>
            </a:r>
            <a:endParaRPr lang="en-GB" dirty="0"/>
          </a:p>
        </p:txBody>
      </p:sp>
      <p:sp>
        <p:nvSpPr>
          <p:cNvPr id="8" name="TekstSylinder 7"/>
          <p:cNvSpPr txBox="1"/>
          <p:nvPr/>
        </p:nvSpPr>
        <p:spPr>
          <a:xfrm rot="16200000">
            <a:off x="-148184" y="979479"/>
            <a:ext cx="817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/>
              <a:t>mg/g liver</a:t>
            </a:r>
            <a:endParaRPr lang="en-GB" sz="1200" dirty="0"/>
          </a:p>
        </p:txBody>
      </p:sp>
      <p:sp>
        <p:nvSpPr>
          <p:cNvPr id="9" name="TekstSylinder 8"/>
          <p:cNvSpPr txBox="1"/>
          <p:nvPr/>
        </p:nvSpPr>
        <p:spPr>
          <a:xfrm>
            <a:off x="5373216" y="382325"/>
            <a:ext cx="4651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/>
              <a:t>DHA</a:t>
            </a:r>
            <a:endParaRPr lang="en-GB" sz="120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650786" y="1908284"/>
            <a:ext cx="609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050" dirty="0" smtClean="0"/>
              <a:t>Control</a:t>
            </a:r>
          </a:p>
          <a:p>
            <a:pPr algn="ctr"/>
            <a:r>
              <a:rPr lang="nb-NO" sz="1050" dirty="0" err="1" smtClean="0"/>
              <a:t>group</a:t>
            </a:r>
            <a:endParaRPr lang="en-GB" sz="1050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1191280" y="1907704"/>
            <a:ext cx="5068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050" dirty="0" smtClean="0"/>
              <a:t>HERO</a:t>
            </a:r>
          </a:p>
          <a:p>
            <a:pPr algn="ctr"/>
            <a:r>
              <a:rPr lang="nb-NO" sz="1050" dirty="0" err="1" smtClean="0"/>
              <a:t>group</a:t>
            </a:r>
            <a:endParaRPr lang="en-GB" sz="1050" dirty="0"/>
          </a:p>
        </p:txBody>
      </p:sp>
      <p:sp>
        <p:nvSpPr>
          <p:cNvPr id="12" name="TekstSylinder 11"/>
          <p:cNvSpPr txBox="1"/>
          <p:nvPr/>
        </p:nvSpPr>
        <p:spPr>
          <a:xfrm>
            <a:off x="1697995" y="1907704"/>
            <a:ext cx="5068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050" dirty="0" smtClean="0"/>
              <a:t>ANCO</a:t>
            </a:r>
          </a:p>
          <a:p>
            <a:pPr algn="ctr"/>
            <a:r>
              <a:rPr lang="nb-NO" sz="1050" dirty="0" err="1" smtClean="0"/>
              <a:t>group</a:t>
            </a:r>
            <a:endParaRPr lang="en-GB" sz="1050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2746638" y="1908284"/>
            <a:ext cx="609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050" dirty="0" smtClean="0"/>
              <a:t>Control</a:t>
            </a:r>
          </a:p>
          <a:p>
            <a:pPr algn="ctr"/>
            <a:r>
              <a:rPr lang="nb-NO" sz="1050" dirty="0" err="1" smtClean="0"/>
              <a:t>group</a:t>
            </a:r>
            <a:endParaRPr lang="en-GB" sz="1050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3287132" y="1907704"/>
            <a:ext cx="5068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050" dirty="0" smtClean="0"/>
              <a:t>HERO</a:t>
            </a:r>
          </a:p>
          <a:p>
            <a:pPr algn="ctr"/>
            <a:r>
              <a:rPr lang="nb-NO" sz="1050" dirty="0" err="1" smtClean="0"/>
              <a:t>group</a:t>
            </a:r>
            <a:endParaRPr lang="en-GB" sz="1050" dirty="0"/>
          </a:p>
        </p:txBody>
      </p:sp>
      <p:sp>
        <p:nvSpPr>
          <p:cNvPr id="15" name="TekstSylinder 14"/>
          <p:cNvSpPr txBox="1"/>
          <p:nvPr/>
        </p:nvSpPr>
        <p:spPr>
          <a:xfrm>
            <a:off x="3793847" y="1907704"/>
            <a:ext cx="5068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050" dirty="0" smtClean="0"/>
              <a:t>ANCO</a:t>
            </a:r>
          </a:p>
          <a:p>
            <a:pPr algn="ctr"/>
            <a:r>
              <a:rPr lang="nb-NO" sz="1050" dirty="0" err="1" smtClean="0"/>
              <a:t>group</a:t>
            </a:r>
            <a:endParaRPr lang="en-GB" sz="1050" dirty="0"/>
          </a:p>
        </p:txBody>
      </p:sp>
      <p:sp>
        <p:nvSpPr>
          <p:cNvPr id="16" name="TekstSylinder 15"/>
          <p:cNvSpPr txBox="1"/>
          <p:nvPr/>
        </p:nvSpPr>
        <p:spPr>
          <a:xfrm>
            <a:off x="4755242" y="1908284"/>
            <a:ext cx="6094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050" dirty="0" smtClean="0"/>
              <a:t>Control</a:t>
            </a:r>
          </a:p>
          <a:p>
            <a:pPr algn="ctr"/>
            <a:r>
              <a:rPr lang="nb-NO" sz="1050" dirty="0" err="1" smtClean="0"/>
              <a:t>group</a:t>
            </a:r>
            <a:endParaRPr lang="en-GB" sz="1050" dirty="0"/>
          </a:p>
        </p:txBody>
      </p:sp>
      <p:sp>
        <p:nvSpPr>
          <p:cNvPr id="17" name="TekstSylinder 16"/>
          <p:cNvSpPr txBox="1"/>
          <p:nvPr/>
        </p:nvSpPr>
        <p:spPr>
          <a:xfrm>
            <a:off x="5331688" y="1907704"/>
            <a:ext cx="5068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050" dirty="0" smtClean="0"/>
              <a:t>HERO</a:t>
            </a:r>
          </a:p>
          <a:p>
            <a:pPr algn="ctr"/>
            <a:r>
              <a:rPr lang="nb-NO" sz="1050" dirty="0" err="1" smtClean="0"/>
              <a:t>group</a:t>
            </a:r>
            <a:endParaRPr lang="en-GB" sz="1050" dirty="0"/>
          </a:p>
        </p:txBody>
      </p:sp>
      <p:sp>
        <p:nvSpPr>
          <p:cNvPr id="18" name="TekstSylinder 17"/>
          <p:cNvSpPr txBox="1"/>
          <p:nvPr/>
        </p:nvSpPr>
        <p:spPr>
          <a:xfrm>
            <a:off x="5874459" y="1907704"/>
            <a:ext cx="5068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b-NO" sz="1050" dirty="0" smtClean="0"/>
              <a:t>ANCO</a:t>
            </a:r>
          </a:p>
          <a:p>
            <a:pPr algn="ctr"/>
            <a:r>
              <a:rPr lang="nb-NO" sz="1050" dirty="0" err="1" smtClean="0"/>
              <a:t>group</a:t>
            </a:r>
            <a:endParaRPr lang="en-GB" sz="1050" dirty="0"/>
          </a:p>
        </p:txBody>
      </p:sp>
      <p:sp>
        <p:nvSpPr>
          <p:cNvPr id="19" name="TekstSylinder 18"/>
          <p:cNvSpPr txBox="1"/>
          <p:nvPr/>
        </p:nvSpPr>
        <p:spPr>
          <a:xfrm>
            <a:off x="188640" y="251520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 dirty="0" smtClean="0"/>
              <a:t>(a)</a:t>
            </a:r>
            <a:endParaRPr lang="en-GB" sz="1100" dirty="0"/>
          </a:p>
        </p:txBody>
      </p:sp>
      <p:sp>
        <p:nvSpPr>
          <p:cNvPr id="20" name="TekstSylinder 19"/>
          <p:cNvSpPr txBox="1"/>
          <p:nvPr/>
        </p:nvSpPr>
        <p:spPr>
          <a:xfrm>
            <a:off x="2276872" y="250255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 dirty="0" smtClean="0"/>
              <a:t>(b)</a:t>
            </a:r>
            <a:endParaRPr lang="en-GB" sz="1100" dirty="0"/>
          </a:p>
        </p:txBody>
      </p:sp>
      <p:sp>
        <p:nvSpPr>
          <p:cNvPr id="21" name="TekstSylinder 20"/>
          <p:cNvSpPr txBox="1"/>
          <p:nvPr/>
        </p:nvSpPr>
        <p:spPr>
          <a:xfrm>
            <a:off x="4365104" y="251520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 dirty="0" smtClean="0"/>
              <a:t>(c)</a:t>
            </a:r>
            <a:endParaRPr lang="en-GB" sz="1100" dirty="0"/>
          </a:p>
        </p:txBody>
      </p:sp>
      <p:sp>
        <p:nvSpPr>
          <p:cNvPr id="22" name="TekstSylinder 21"/>
          <p:cNvSpPr txBox="1"/>
          <p:nvPr/>
        </p:nvSpPr>
        <p:spPr>
          <a:xfrm>
            <a:off x="1235426" y="382325"/>
            <a:ext cx="418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/>
              <a:t>EPA</a:t>
            </a:r>
            <a:endParaRPr lang="en-GB" sz="1200" dirty="0"/>
          </a:p>
        </p:txBody>
      </p:sp>
      <p:sp>
        <p:nvSpPr>
          <p:cNvPr id="23" name="TekstSylinder 22"/>
          <p:cNvSpPr txBox="1"/>
          <p:nvPr/>
        </p:nvSpPr>
        <p:spPr>
          <a:xfrm>
            <a:off x="3339289" y="382325"/>
            <a:ext cx="4378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/>
              <a:t>DPA</a:t>
            </a:r>
            <a:endParaRPr lang="en-GB" sz="1200" dirty="0"/>
          </a:p>
        </p:txBody>
      </p:sp>
      <p:graphicFrame>
        <p:nvGraphicFramePr>
          <p:cNvPr id="24" name="Diagram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040544"/>
              </p:ext>
            </p:extLst>
          </p:nvPr>
        </p:nvGraphicFramePr>
        <p:xfrm>
          <a:off x="352800" y="396000"/>
          <a:ext cx="199726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5" name="Diagram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0368188"/>
              </p:ext>
            </p:extLst>
          </p:nvPr>
        </p:nvGraphicFramePr>
        <p:xfrm>
          <a:off x="2448000" y="396000"/>
          <a:ext cx="199726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7" name="TekstSylinder 26"/>
          <p:cNvSpPr txBox="1"/>
          <p:nvPr/>
        </p:nvSpPr>
        <p:spPr>
          <a:xfrm>
            <a:off x="835617" y="1515947"/>
            <a:ext cx="2519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 smtClean="0"/>
              <a:t>a</a:t>
            </a:r>
            <a:endParaRPr lang="en-GB" sz="1050" dirty="0"/>
          </a:p>
        </p:txBody>
      </p:sp>
      <p:sp>
        <p:nvSpPr>
          <p:cNvPr id="28" name="TekstSylinder 27"/>
          <p:cNvSpPr txBox="1"/>
          <p:nvPr/>
        </p:nvSpPr>
        <p:spPr>
          <a:xfrm>
            <a:off x="2925373" y="1070030"/>
            <a:ext cx="2519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 smtClean="0"/>
              <a:t>a</a:t>
            </a:r>
            <a:endParaRPr lang="en-GB" sz="1050" dirty="0"/>
          </a:p>
        </p:txBody>
      </p:sp>
      <p:sp>
        <p:nvSpPr>
          <p:cNvPr id="29" name="TekstSylinder 28"/>
          <p:cNvSpPr txBox="1"/>
          <p:nvPr/>
        </p:nvSpPr>
        <p:spPr>
          <a:xfrm>
            <a:off x="4941168" y="933976"/>
            <a:ext cx="2519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 smtClean="0"/>
              <a:t>a</a:t>
            </a:r>
            <a:endParaRPr lang="en-GB" sz="1050" dirty="0"/>
          </a:p>
        </p:txBody>
      </p:sp>
      <p:sp>
        <p:nvSpPr>
          <p:cNvPr id="30" name="TekstSylinder 29"/>
          <p:cNvSpPr txBox="1"/>
          <p:nvPr/>
        </p:nvSpPr>
        <p:spPr>
          <a:xfrm>
            <a:off x="5998087" y="877588"/>
            <a:ext cx="2519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 smtClean="0"/>
              <a:t>a</a:t>
            </a:r>
            <a:endParaRPr lang="en-GB" sz="1050" dirty="0"/>
          </a:p>
        </p:txBody>
      </p:sp>
      <p:sp>
        <p:nvSpPr>
          <p:cNvPr id="31" name="TekstSylinder 30"/>
          <p:cNvSpPr txBox="1"/>
          <p:nvPr/>
        </p:nvSpPr>
        <p:spPr>
          <a:xfrm>
            <a:off x="1333168" y="942852"/>
            <a:ext cx="2551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 smtClean="0"/>
              <a:t>b</a:t>
            </a:r>
            <a:endParaRPr lang="en-GB" sz="1050" dirty="0"/>
          </a:p>
        </p:txBody>
      </p:sp>
      <p:sp>
        <p:nvSpPr>
          <p:cNvPr id="32" name="TekstSylinder 31"/>
          <p:cNvSpPr txBox="1"/>
          <p:nvPr/>
        </p:nvSpPr>
        <p:spPr>
          <a:xfrm>
            <a:off x="1827361" y="948948"/>
            <a:ext cx="2551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 smtClean="0"/>
              <a:t>b</a:t>
            </a:r>
            <a:endParaRPr lang="en-GB" sz="1050" dirty="0"/>
          </a:p>
        </p:txBody>
      </p:sp>
      <p:sp>
        <p:nvSpPr>
          <p:cNvPr id="33" name="TekstSylinder 32"/>
          <p:cNvSpPr txBox="1"/>
          <p:nvPr/>
        </p:nvSpPr>
        <p:spPr>
          <a:xfrm>
            <a:off x="3425587" y="851600"/>
            <a:ext cx="2551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 smtClean="0"/>
              <a:t>b</a:t>
            </a:r>
            <a:endParaRPr lang="en-GB" sz="1050" dirty="0"/>
          </a:p>
        </p:txBody>
      </p:sp>
      <p:sp>
        <p:nvSpPr>
          <p:cNvPr id="34" name="TekstSylinder 33"/>
          <p:cNvSpPr txBox="1"/>
          <p:nvPr/>
        </p:nvSpPr>
        <p:spPr>
          <a:xfrm>
            <a:off x="3923492" y="810672"/>
            <a:ext cx="2551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 smtClean="0"/>
              <a:t>b</a:t>
            </a:r>
            <a:endParaRPr lang="en-GB" sz="1050" dirty="0"/>
          </a:p>
        </p:txBody>
      </p:sp>
      <p:sp>
        <p:nvSpPr>
          <p:cNvPr id="35" name="TekstSylinder 34"/>
          <p:cNvSpPr txBox="1"/>
          <p:nvPr/>
        </p:nvSpPr>
        <p:spPr>
          <a:xfrm>
            <a:off x="5462337" y="803582"/>
            <a:ext cx="2551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050" dirty="0" smtClean="0"/>
              <a:t>b</a:t>
            </a:r>
            <a:endParaRPr lang="en-GB" sz="1050" dirty="0"/>
          </a:p>
        </p:txBody>
      </p:sp>
      <p:graphicFrame>
        <p:nvGraphicFramePr>
          <p:cNvPr id="38" name="Diagram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430363"/>
              </p:ext>
            </p:extLst>
          </p:nvPr>
        </p:nvGraphicFramePr>
        <p:xfrm>
          <a:off x="4528800" y="396000"/>
          <a:ext cx="1997260" cy="16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96479292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43</Words>
  <Application>Microsoft Office PowerPoint</Application>
  <PresentationFormat>Skjermfremvisning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Kontortema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Oddrun</dc:creator>
  <cp:lastModifiedBy>Prinsessa</cp:lastModifiedBy>
  <cp:revision>6</cp:revision>
  <dcterms:created xsi:type="dcterms:W3CDTF">2024-12-18T06:13:42Z</dcterms:created>
  <dcterms:modified xsi:type="dcterms:W3CDTF">2024-12-19T08:59:09Z</dcterms:modified>
</cp:coreProperties>
</file>